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4" r:id="rId1"/>
  </p:sldMasterIdLst>
  <p:notesMasterIdLst>
    <p:notesMasterId r:id="rId21"/>
  </p:notesMasterIdLst>
  <p:sldIdLst>
    <p:sldId id="361" r:id="rId2"/>
    <p:sldId id="330" r:id="rId3"/>
    <p:sldId id="289" r:id="rId4"/>
    <p:sldId id="360" r:id="rId5"/>
    <p:sldId id="291" r:id="rId6"/>
    <p:sldId id="337" r:id="rId7"/>
    <p:sldId id="338" r:id="rId8"/>
    <p:sldId id="339" r:id="rId9"/>
    <p:sldId id="340" r:id="rId10"/>
    <p:sldId id="341" r:id="rId11"/>
    <p:sldId id="342" r:id="rId12"/>
    <p:sldId id="343" r:id="rId13"/>
    <p:sldId id="335" r:id="rId14"/>
    <p:sldId id="334" r:id="rId15"/>
    <p:sldId id="359" r:id="rId16"/>
    <p:sldId id="270" r:id="rId17"/>
    <p:sldId id="301" r:id="rId18"/>
    <p:sldId id="354" r:id="rId19"/>
    <p:sldId id="325" r:id="rId20"/>
  </p:sldIdLst>
  <p:sldSz cx="9144000" cy="6858000" type="screen4x3"/>
  <p:notesSz cx="6858000" cy="9296400"/>
  <p:custDataLst>
    <p:tags r:id="rId2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.VnTime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.VnTime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.VnTime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.VnTime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.VnTime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.VnTime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.VnTime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.VnTime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.VnTime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66"/>
    <a:srgbClr val="FFCC00"/>
    <a:srgbClr val="006699"/>
    <a:srgbClr val="000066"/>
    <a:srgbClr val="00CC99"/>
    <a:srgbClr val="FF3300"/>
    <a:srgbClr val="FF7C8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896" autoAdjust="0"/>
    <p:restoredTop sz="89081" autoAdjust="0"/>
  </p:normalViewPr>
  <p:slideViewPr>
    <p:cSldViewPr>
      <p:cViewPr>
        <p:scale>
          <a:sx n="60" d="100"/>
          <a:sy n="60" d="100"/>
        </p:scale>
        <p:origin x="-750" y="-3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5" d="100"/>
        <a:sy n="25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3686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16425"/>
            <a:ext cx="548640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7241BCEC-34A1-4A91-8CB4-6AECB2B51FE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CF6F300-BD56-45F9-A14C-F3FB1CA460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6A861B-DF3A-44BF-B6CE-3D827E3992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4B8D4A-AFE7-4A38-A5DD-F317C6B07D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A630673-FC1E-43E3-A7E3-8EE54A69F39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1B4C8DC-79D2-4245-9841-BB119172086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7E0DD9-1A16-49FC-966E-4A2D8F43B35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7A9FA6-FCB4-4F65-B98C-06EF92279D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2D5053-40C8-4FEB-8CAB-1ED6B14BE10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A29D56-0CFC-4EA4-A24B-4B8C8CD70E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E08153-FA23-4F37-AA4A-7B17D015D7D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A4ABAE-8293-47FB-8900-261B504981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801B43-E9B3-4E17-8876-2317522F73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A66650C-BE41-49D7-BB36-81FC18BC97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5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6D9FF8E2-B2E9-4B0E-A9A4-01D967FFA22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file:///\\Dungkv3\anhdung\Slide\Dia%20ly%2051.ppt" TargetMode="Externa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 truo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228600"/>
            <a:ext cx="1330390" cy="13169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1676400" y="381000"/>
            <a:ext cx="7239000" cy="107721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PHÒNG GD&amp;ĐT  QUẬN LONG BIÊN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TRƯỜNG TIỂU HỌC ÁI MỘ 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800" y="1981200"/>
            <a:ext cx="8534400" cy="304698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MÔN: </a:t>
            </a:r>
            <a:r>
              <a:rPr lang="en-US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Địa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 </a:t>
            </a:r>
            <a:r>
              <a:rPr lang="en-US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lí</a:t>
            </a: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+mn-lt"/>
              <a:cs typeface="+mn-cs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Tiết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: 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34  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– </a:t>
            </a:r>
            <a:r>
              <a:rPr lang="en-US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Tuần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:34</a:t>
            </a: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+mn-lt"/>
              <a:cs typeface="+mn-cs"/>
            </a:endParaRPr>
          </a:p>
          <a:p>
            <a:pPr lvl="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BÀI: </a:t>
            </a:r>
            <a:r>
              <a:rPr lang="en-US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Ôn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 </a:t>
            </a:r>
            <a:r>
              <a:rPr lang="en-US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tập</a:t>
            </a: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+mn-lt"/>
              <a:cs typeface="+mn-cs"/>
            </a:endParaRPr>
          </a:p>
          <a:p>
            <a:pPr lvl="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GV </a:t>
            </a:r>
            <a:r>
              <a:rPr lang="en-US" sz="32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Thực</a:t>
            </a:r>
            <a:r>
              <a:rPr lang="en-US" sz="32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hiện</a:t>
            </a:r>
            <a:r>
              <a:rPr lang="en-US" sz="32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: </a:t>
            </a:r>
            <a:r>
              <a:rPr lang="en-US" sz="32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Phạm</a:t>
            </a:r>
            <a:r>
              <a:rPr lang="en-US" sz="32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Thúy</a:t>
            </a:r>
            <a:r>
              <a:rPr lang="en-US" sz="32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Hồng</a:t>
            </a:r>
            <a:endParaRPr lang="en-US" sz="32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-76200"/>
            <a:ext cx="8915400" cy="838200"/>
          </a:xfrm>
        </p:spPr>
        <p:txBody>
          <a:bodyPr/>
          <a:lstStyle/>
          <a:p>
            <a:r>
              <a:rPr lang="en-US" sz="4000">
                <a:solidFill>
                  <a:srgbClr val="FFFF66"/>
                </a:solidFill>
                <a:latin typeface=".VnArial NarrowH" pitchFamily="34" charset="0"/>
              </a:rPr>
              <a:t>Mét sè h×nh ¶nh tiªu biÓu vÒ TP hcm</a:t>
            </a:r>
            <a:r>
              <a:rPr lang="en-US" sz="3600" b="1">
                <a:solidFill>
                  <a:srgbClr val="FFFF35"/>
                </a:solidFill>
                <a:latin typeface=".VnTime" pitchFamily="34" charset="0"/>
              </a:rPr>
              <a:t>.</a:t>
            </a:r>
          </a:p>
        </p:txBody>
      </p:sp>
      <p:pic>
        <p:nvPicPr>
          <p:cNvPr id="167940" name="Picture 4" descr="HCM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685800"/>
            <a:ext cx="4419600" cy="2971800"/>
          </a:xfrm>
          <a:prstGeom prst="rect">
            <a:avLst/>
          </a:prstGeom>
          <a:noFill/>
        </p:spPr>
      </p:pic>
      <p:pic>
        <p:nvPicPr>
          <p:cNvPr id="167941" name="Picture 5" descr="HCM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3733800"/>
            <a:ext cx="4343400" cy="3048000"/>
          </a:xfrm>
          <a:prstGeom prst="rect">
            <a:avLst/>
          </a:prstGeom>
          <a:noFill/>
        </p:spPr>
      </p:pic>
      <p:pic>
        <p:nvPicPr>
          <p:cNvPr id="167942" name="Picture 6" descr="HCM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3733800"/>
            <a:ext cx="4419600" cy="3048000"/>
          </a:xfrm>
          <a:prstGeom prst="rect">
            <a:avLst/>
          </a:prstGeom>
          <a:noFill/>
        </p:spPr>
      </p:pic>
      <p:pic>
        <p:nvPicPr>
          <p:cNvPr id="167943" name="Picture 7" descr="HCM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685800"/>
            <a:ext cx="4286250" cy="2971800"/>
          </a:xfrm>
          <a:prstGeom prst="rect">
            <a:avLst/>
          </a:prstGeom>
          <a:noFill/>
        </p:spPr>
      </p:pic>
      <p:sp>
        <p:nvSpPr>
          <p:cNvPr id="167944" name="Text Box 8"/>
          <p:cNvSpPr txBox="1">
            <a:spLocks noChangeArrowheads="1"/>
          </p:cNvSpPr>
          <p:nvPr/>
        </p:nvSpPr>
        <p:spPr bwMode="auto">
          <a:xfrm>
            <a:off x="228600" y="685800"/>
            <a:ext cx="419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chemeClr val="accent2"/>
                </a:solidFill>
                <a:latin typeface=".VnTifani HeavyH" pitchFamily="34" charset="0"/>
              </a:rPr>
              <a:t>BÕn nhµ rång</a:t>
            </a:r>
            <a:endParaRPr lang="en-US" sz="140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167945" name="Text Box 9"/>
          <p:cNvSpPr txBox="1">
            <a:spLocks noChangeArrowheads="1"/>
          </p:cNvSpPr>
          <p:nvPr/>
        </p:nvSpPr>
        <p:spPr bwMode="auto">
          <a:xfrm>
            <a:off x="4800600" y="685800"/>
            <a:ext cx="396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chemeClr val="accent2"/>
                </a:solidFill>
                <a:latin typeface=".VnTifani HeavyH" pitchFamily="34" charset="0"/>
              </a:rPr>
              <a:t>Dinh §éc lËp</a:t>
            </a:r>
            <a:endParaRPr lang="en-US" sz="140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167946" name="Text Box 10"/>
          <p:cNvSpPr txBox="1">
            <a:spLocks noChangeArrowheads="1"/>
          </p:cNvSpPr>
          <p:nvPr/>
        </p:nvSpPr>
        <p:spPr bwMode="auto">
          <a:xfrm>
            <a:off x="152400" y="3810000"/>
            <a:ext cx="4267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800">
                <a:solidFill>
                  <a:srgbClr val="FFFF00"/>
                </a:solidFill>
                <a:latin typeface=".VnTifani HeavyH" pitchFamily="34" charset="0"/>
              </a:rPr>
              <a:t>Xe t¨ng tiÕn vµo dinh ®éc lËp ngµy 30/04/1975</a:t>
            </a:r>
            <a:endParaRPr lang="en-US" sz="100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167947" name="Text Box 11"/>
          <p:cNvSpPr txBox="1">
            <a:spLocks noChangeArrowheads="1"/>
          </p:cNvSpPr>
          <p:nvPr/>
        </p:nvSpPr>
        <p:spPr bwMode="auto">
          <a:xfrm>
            <a:off x="4724400" y="3733800"/>
            <a:ext cx="411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chemeClr val="accent2"/>
                </a:solidFill>
                <a:latin typeface=".VnTifani HeavyH" pitchFamily="34" charset="0"/>
              </a:rPr>
              <a:t>Nhµ thê ®øc bµ</a:t>
            </a:r>
            <a:endParaRPr lang="en-US" sz="1400">
              <a:solidFill>
                <a:schemeClr val="accent2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7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7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7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79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79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79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79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79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79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79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79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38" grpId="0"/>
      <p:bldP spid="167944" grpId="0"/>
      <p:bldP spid="167945" grpId="0"/>
      <p:bldP spid="167946" grpId="0"/>
      <p:bldP spid="16794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655638"/>
          </a:xfrm>
        </p:spPr>
        <p:txBody>
          <a:bodyPr>
            <a:normAutofit fontScale="90000"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.VnArial NarrowH" pitchFamily="34" charset="0"/>
              </a:rPr>
              <a:t>Mét</a:t>
            </a:r>
            <a:r>
              <a:rPr lang="en-US" sz="4000" dirty="0">
                <a:solidFill>
                  <a:srgbClr val="FF0000"/>
                </a:solidFill>
                <a:latin typeface=".VnArial NarrowH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.VnArial NarrowH" pitchFamily="34" charset="0"/>
              </a:rPr>
              <a:t>sè</a:t>
            </a:r>
            <a:r>
              <a:rPr lang="en-US" sz="4000" dirty="0">
                <a:solidFill>
                  <a:srgbClr val="FF0000"/>
                </a:solidFill>
                <a:latin typeface=".VnArial NarrowH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.VnArial NarrowH" pitchFamily="34" charset="0"/>
              </a:rPr>
              <a:t>h×nh</a:t>
            </a:r>
            <a:r>
              <a:rPr lang="en-US" sz="4000" dirty="0">
                <a:solidFill>
                  <a:srgbClr val="FF0000"/>
                </a:solidFill>
                <a:latin typeface=".VnArial NarrowH" pitchFamily="34" charset="0"/>
              </a:rPr>
              <a:t> ¶</a:t>
            </a:r>
            <a:r>
              <a:rPr lang="en-US" sz="4000" dirty="0" err="1">
                <a:solidFill>
                  <a:srgbClr val="FF0000"/>
                </a:solidFill>
                <a:latin typeface=".VnArial NarrowH" pitchFamily="34" charset="0"/>
              </a:rPr>
              <a:t>nh</a:t>
            </a:r>
            <a:r>
              <a:rPr lang="en-US" sz="4000" dirty="0">
                <a:solidFill>
                  <a:srgbClr val="FF0000"/>
                </a:solidFill>
                <a:latin typeface=".VnArial NarrowH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.VnArial NarrowH" pitchFamily="34" charset="0"/>
              </a:rPr>
              <a:t>tiªu</a:t>
            </a:r>
            <a:r>
              <a:rPr lang="en-US" sz="4000" dirty="0">
                <a:solidFill>
                  <a:srgbClr val="FF0000"/>
                </a:solidFill>
                <a:latin typeface=".VnArial NarrowH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.VnArial NarrowH" pitchFamily="34" charset="0"/>
              </a:rPr>
              <a:t>biÓu</a:t>
            </a:r>
            <a:r>
              <a:rPr lang="en-US" sz="4000" dirty="0">
                <a:solidFill>
                  <a:srgbClr val="FF0000"/>
                </a:solidFill>
                <a:latin typeface=".VnArial NarrowH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.VnArial NarrowH" pitchFamily="34" charset="0"/>
              </a:rPr>
              <a:t>vÒ</a:t>
            </a:r>
            <a:r>
              <a:rPr lang="en-US" sz="4000" dirty="0">
                <a:solidFill>
                  <a:srgbClr val="FF0000"/>
                </a:solidFill>
                <a:latin typeface=".VnArial NarrowH" pitchFamily="34" charset="0"/>
              </a:rPr>
              <a:t> TP §µ L¹t</a:t>
            </a:r>
            <a:endParaRPr lang="en-US" sz="2800" b="1" dirty="0">
              <a:solidFill>
                <a:srgbClr val="FF0000"/>
              </a:solidFill>
              <a:latin typeface=".VnTime" pitchFamily="34" charset="0"/>
            </a:endParaRPr>
          </a:p>
        </p:txBody>
      </p:sp>
      <p:pic>
        <p:nvPicPr>
          <p:cNvPr id="168965" name="Picture 5" descr="DL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3810000"/>
            <a:ext cx="4419600" cy="2952750"/>
          </a:xfrm>
          <a:prstGeom prst="rect">
            <a:avLst/>
          </a:prstGeom>
          <a:noFill/>
        </p:spPr>
      </p:pic>
      <p:pic>
        <p:nvPicPr>
          <p:cNvPr id="168966" name="Picture 6" descr="DL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762000"/>
            <a:ext cx="4419600" cy="2905125"/>
          </a:xfrm>
          <a:prstGeom prst="rect">
            <a:avLst/>
          </a:prstGeom>
          <a:noFill/>
        </p:spPr>
      </p:pic>
      <p:pic>
        <p:nvPicPr>
          <p:cNvPr id="168967" name="Picture 7" descr="DL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" y="3810000"/>
            <a:ext cx="4419600" cy="2971800"/>
          </a:xfrm>
          <a:prstGeom prst="rect">
            <a:avLst/>
          </a:prstGeom>
          <a:noFill/>
        </p:spPr>
      </p:pic>
      <p:pic>
        <p:nvPicPr>
          <p:cNvPr id="168968" name="Picture 8" descr="DL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00" y="762000"/>
            <a:ext cx="4343400" cy="2819400"/>
          </a:xfrm>
          <a:prstGeom prst="rect">
            <a:avLst/>
          </a:prstGeom>
          <a:noFill/>
        </p:spPr>
      </p:pic>
      <p:sp>
        <p:nvSpPr>
          <p:cNvPr id="168969" name="Text Box 9"/>
          <p:cNvSpPr txBox="1">
            <a:spLocks noChangeArrowheads="1"/>
          </p:cNvSpPr>
          <p:nvPr/>
        </p:nvSpPr>
        <p:spPr bwMode="auto">
          <a:xfrm>
            <a:off x="4724400" y="762000"/>
            <a:ext cx="419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chemeClr val="accent2"/>
                </a:solidFill>
                <a:latin typeface=".VnTifani HeavyH" pitchFamily="34" charset="0"/>
              </a:rPr>
              <a:t>V­ên hoa ®µ l¹t</a:t>
            </a:r>
            <a:endParaRPr lang="en-US" sz="140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168970" name="Text Box 10"/>
          <p:cNvSpPr txBox="1">
            <a:spLocks noChangeArrowheads="1"/>
          </p:cNvSpPr>
          <p:nvPr/>
        </p:nvSpPr>
        <p:spPr bwMode="auto">
          <a:xfrm>
            <a:off x="76200" y="3810000"/>
            <a:ext cx="441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rgbClr val="FF3300"/>
                </a:solidFill>
                <a:latin typeface=".VnTifani HeavyH" pitchFamily="34" charset="0"/>
              </a:rPr>
              <a:t>Hå xu©n h­¬ng</a:t>
            </a:r>
            <a:endParaRPr lang="en-US" sz="1400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168971" name="Text Box 11"/>
          <p:cNvSpPr txBox="1">
            <a:spLocks noChangeArrowheads="1"/>
          </p:cNvSpPr>
          <p:nvPr/>
        </p:nvSpPr>
        <p:spPr bwMode="auto">
          <a:xfrm>
            <a:off x="76200" y="762000"/>
            <a:ext cx="434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chemeClr val="accent2"/>
                </a:solidFill>
                <a:latin typeface=".VnTifani HeavyH" pitchFamily="34" charset="0"/>
              </a:rPr>
              <a:t>Th¸c n­íc ë ®µ l¹t</a:t>
            </a:r>
            <a:endParaRPr lang="en-US" sz="140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168972" name="Text Box 12"/>
          <p:cNvSpPr txBox="1">
            <a:spLocks noChangeArrowheads="1"/>
          </p:cNvSpPr>
          <p:nvPr/>
        </p:nvSpPr>
        <p:spPr bwMode="auto">
          <a:xfrm>
            <a:off x="4648200" y="3810000"/>
            <a:ext cx="426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chemeClr val="accent2"/>
                </a:solidFill>
                <a:latin typeface=".VnTifani HeavyH" pitchFamily="34" charset="0"/>
              </a:rPr>
              <a:t>Dinh b¶o ®¹i</a:t>
            </a:r>
            <a:endParaRPr lang="en-US" sz="1400">
              <a:solidFill>
                <a:schemeClr val="accent2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89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89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89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8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89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89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89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8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89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89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8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89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89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8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69" grpId="0"/>
      <p:bldP spid="168970" grpId="0"/>
      <p:bldP spid="168971" grpId="0"/>
      <p:bldP spid="16897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753600" cy="762000"/>
          </a:xfrm>
        </p:spPr>
        <p:txBody>
          <a:bodyPr/>
          <a:lstStyle/>
          <a:p>
            <a:r>
              <a:rPr lang="en-US" sz="4000" dirty="0" err="1">
                <a:solidFill>
                  <a:srgbClr val="FF0000"/>
                </a:solidFill>
                <a:latin typeface=".VnArial NarrowH" pitchFamily="34" charset="0"/>
              </a:rPr>
              <a:t>Mét</a:t>
            </a:r>
            <a:r>
              <a:rPr lang="en-US" sz="4000" dirty="0">
                <a:solidFill>
                  <a:srgbClr val="FF0000"/>
                </a:solidFill>
                <a:latin typeface=".VnArial NarrowH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.VnArial NarrowH" pitchFamily="34" charset="0"/>
              </a:rPr>
              <a:t>sè</a:t>
            </a:r>
            <a:r>
              <a:rPr lang="en-US" sz="4000" dirty="0">
                <a:solidFill>
                  <a:srgbClr val="FF0000"/>
                </a:solidFill>
                <a:latin typeface=".VnArial NarrowH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.VnArial NarrowH" pitchFamily="34" charset="0"/>
              </a:rPr>
              <a:t>h×nh</a:t>
            </a:r>
            <a:r>
              <a:rPr lang="en-US" sz="4000" dirty="0">
                <a:solidFill>
                  <a:srgbClr val="FF0000"/>
                </a:solidFill>
                <a:latin typeface=".VnArial NarrowH" pitchFamily="34" charset="0"/>
              </a:rPr>
              <a:t> ¶</a:t>
            </a:r>
            <a:r>
              <a:rPr lang="en-US" sz="4000" dirty="0" err="1">
                <a:solidFill>
                  <a:srgbClr val="FF0000"/>
                </a:solidFill>
                <a:latin typeface=".VnArial NarrowH" pitchFamily="34" charset="0"/>
              </a:rPr>
              <a:t>nh</a:t>
            </a:r>
            <a:r>
              <a:rPr lang="en-US" sz="4000" dirty="0">
                <a:solidFill>
                  <a:srgbClr val="FF0000"/>
                </a:solidFill>
                <a:latin typeface=".VnArial NarrowH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.VnArial NarrowH" pitchFamily="34" charset="0"/>
              </a:rPr>
              <a:t>tiªu</a:t>
            </a:r>
            <a:r>
              <a:rPr lang="en-US" sz="4000" dirty="0">
                <a:solidFill>
                  <a:srgbClr val="FF0000"/>
                </a:solidFill>
                <a:latin typeface=".VnArial NarrowH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.VnArial NarrowH" pitchFamily="34" charset="0"/>
              </a:rPr>
              <a:t>biÓu</a:t>
            </a:r>
            <a:r>
              <a:rPr lang="en-US" sz="4000" dirty="0">
                <a:solidFill>
                  <a:srgbClr val="FF0000"/>
                </a:solidFill>
                <a:latin typeface=".VnArial NarrowH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.VnArial NarrowH" pitchFamily="34" charset="0"/>
              </a:rPr>
              <a:t>vÒ</a:t>
            </a:r>
            <a:r>
              <a:rPr lang="en-US" sz="4000" dirty="0">
                <a:solidFill>
                  <a:srgbClr val="FF0000"/>
                </a:solidFill>
                <a:latin typeface=".VnArial NarrowH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.VnArial NarrowH" pitchFamily="34" charset="0"/>
              </a:rPr>
              <a:t>tP</a:t>
            </a:r>
            <a:r>
              <a:rPr lang="en-US" sz="4000" dirty="0">
                <a:solidFill>
                  <a:srgbClr val="FF0000"/>
                </a:solidFill>
                <a:latin typeface=".VnArial NarrowH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.VnArial NarrowH" pitchFamily="34" charset="0"/>
              </a:rPr>
              <a:t>CÇn</a:t>
            </a:r>
            <a:r>
              <a:rPr lang="en-US" sz="4000" dirty="0">
                <a:solidFill>
                  <a:srgbClr val="FF0000"/>
                </a:solidFill>
                <a:latin typeface=".VnArial NarrowH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.VnArial NarrowH" pitchFamily="34" charset="0"/>
              </a:rPr>
              <a:t>Th</a:t>
            </a:r>
            <a:r>
              <a:rPr lang="en-US" sz="4000" dirty="0">
                <a:solidFill>
                  <a:srgbClr val="FF0000"/>
                </a:solidFill>
                <a:latin typeface=".VnArial NarrowH" pitchFamily="34" charset="0"/>
              </a:rPr>
              <a:t>¬</a:t>
            </a:r>
            <a:endParaRPr lang="en-US" sz="4000" b="1" dirty="0">
              <a:solidFill>
                <a:srgbClr val="FF0000"/>
              </a:solidFill>
            </a:endParaRPr>
          </a:p>
        </p:txBody>
      </p:sp>
      <p:pic>
        <p:nvPicPr>
          <p:cNvPr id="169988" name="Picture 4" descr="CT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3733800"/>
            <a:ext cx="4343400" cy="3048000"/>
          </a:xfrm>
          <a:prstGeom prst="rect">
            <a:avLst/>
          </a:prstGeom>
          <a:noFill/>
        </p:spPr>
      </p:pic>
      <p:pic>
        <p:nvPicPr>
          <p:cNvPr id="169989" name="Picture 5" descr="c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609600"/>
            <a:ext cx="4343400" cy="2971800"/>
          </a:xfrm>
          <a:prstGeom prst="rect">
            <a:avLst/>
          </a:prstGeom>
          <a:noFill/>
        </p:spPr>
      </p:pic>
      <p:pic>
        <p:nvPicPr>
          <p:cNvPr id="169990" name="Picture 6" descr="ct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" y="3733800"/>
            <a:ext cx="4419600" cy="3000375"/>
          </a:xfrm>
          <a:prstGeom prst="rect">
            <a:avLst/>
          </a:prstGeom>
          <a:noFill/>
        </p:spPr>
      </p:pic>
      <p:pic>
        <p:nvPicPr>
          <p:cNvPr id="169991" name="Picture 7" descr="ct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00" y="657225"/>
            <a:ext cx="4343400" cy="2847975"/>
          </a:xfrm>
          <a:prstGeom prst="rect">
            <a:avLst/>
          </a:prstGeom>
          <a:noFill/>
        </p:spPr>
      </p:pic>
      <p:sp>
        <p:nvSpPr>
          <p:cNvPr id="169992" name="Text Box 8"/>
          <p:cNvSpPr txBox="1">
            <a:spLocks noChangeArrowheads="1"/>
          </p:cNvSpPr>
          <p:nvPr/>
        </p:nvSpPr>
        <p:spPr bwMode="auto">
          <a:xfrm>
            <a:off x="4724400" y="685800"/>
            <a:ext cx="441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  <a:latin typeface=".VnTifani HeavyH" pitchFamily="34" charset="0"/>
              </a:rPr>
              <a:t>Chî næi CÇn Th¬</a:t>
            </a:r>
          </a:p>
        </p:txBody>
      </p:sp>
      <p:sp>
        <p:nvSpPr>
          <p:cNvPr id="169996" name="Text Box 12"/>
          <p:cNvSpPr txBox="1">
            <a:spLocks noChangeArrowheads="1"/>
          </p:cNvSpPr>
          <p:nvPr/>
        </p:nvSpPr>
        <p:spPr bwMode="auto">
          <a:xfrm>
            <a:off x="4724400" y="3810000"/>
            <a:ext cx="441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  <a:latin typeface=".VnTifani HeavyH" pitchFamily="34" charset="0"/>
              </a:rPr>
              <a:t>Chî næi CÇn Th¬</a:t>
            </a:r>
          </a:p>
        </p:txBody>
      </p:sp>
      <p:sp>
        <p:nvSpPr>
          <p:cNvPr id="169997" name="Text Box 13"/>
          <p:cNvSpPr txBox="1">
            <a:spLocks noChangeArrowheads="1"/>
          </p:cNvSpPr>
          <p:nvPr/>
        </p:nvSpPr>
        <p:spPr bwMode="auto">
          <a:xfrm>
            <a:off x="76200" y="3733800"/>
            <a:ext cx="403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  <a:latin typeface=".VnTifani HeavyH" pitchFamily="34" charset="0"/>
              </a:rPr>
              <a:t>BÕn ninh kiÒu</a:t>
            </a:r>
          </a:p>
        </p:txBody>
      </p:sp>
      <p:sp>
        <p:nvSpPr>
          <p:cNvPr id="169998" name="Text Box 14"/>
          <p:cNvSpPr txBox="1">
            <a:spLocks noChangeArrowheads="1"/>
          </p:cNvSpPr>
          <p:nvPr/>
        </p:nvSpPr>
        <p:spPr bwMode="auto">
          <a:xfrm>
            <a:off x="381000" y="685800"/>
            <a:ext cx="358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  <a:latin typeface=".VnTifani HeavyH" pitchFamily="34" charset="0"/>
              </a:rPr>
              <a:t>CÇu CÇn Th¬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99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99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99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99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99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99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99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99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992" grpId="1"/>
      <p:bldP spid="169996" grpId="0"/>
      <p:bldP spid="16999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57" name="Text Box 13"/>
          <p:cNvSpPr txBox="1">
            <a:spLocks noChangeArrowheads="1"/>
          </p:cNvSpPr>
          <p:nvPr/>
        </p:nvSpPr>
        <p:spPr bwMode="auto">
          <a:xfrm>
            <a:off x="381000" y="0"/>
            <a:ext cx="8763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rgbClr val="FF3300"/>
                </a:solidFill>
              </a:rPr>
              <a:t>§©y lµ trang phôc cña ®ång bµo d©n téc </a:t>
            </a:r>
          </a:p>
        </p:txBody>
      </p:sp>
      <p:pic>
        <p:nvPicPr>
          <p:cNvPr id="159758" name="Picture 14" descr="aoda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90600"/>
            <a:ext cx="4495800" cy="4114800"/>
          </a:xfrm>
          <a:prstGeom prst="rect">
            <a:avLst/>
          </a:prstGeom>
          <a:noFill/>
        </p:spPr>
      </p:pic>
      <p:sp>
        <p:nvSpPr>
          <p:cNvPr id="159759" name="Text Box 15"/>
          <p:cNvSpPr txBox="1">
            <a:spLocks noChangeArrowheads="1"/>
          </p:cNvSpPr>
          <p:nvPr/>
        </p:nvSpPr>
        <p:spPr bwMode="auto">
          <a:xfrm rot="10800000" flipV="1">
            <a:off x="-1588" y="5562600"/>
            <a:ext cx="464978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800" b="1">
                <a:solidFill>
                  <a:srgbClr val="FFFF35"/>
                </a:solidFill>
              </a:rPr>
              <a:t>Trang phôc </a:t>
            </a:r>
          </a:p>
          <a:p>
            <a:pPr algn="ctr"/>
            <a:r>
              <a:rPr lang="en-US" b="1">
                <a:solidFill>
                  <a:srgbClr val="0000FF"/>
                </a:solidFill>
              </a:rPr>
              <a:t> ¸o dµi ViÖt Nam</a:t>
            </a:r>
          </a:p>
        </p:txBody>
      </p:sp>
      <p:pic>
        <p:nvPicPr>
          <p:cNvPr id="159760" name="Picture 16" descr="tha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990600"/>
            <a:ext cx="4572000" cy="4114800"/>
          </a:xfrm>
          <a:prstGeom prst="rect">
            <a:avLst/>
          </a:prstGeom>
          <a:noFill/>
        </p:spPr>
      </p:pic>
      <p:sp>
        <p:nvSpPr>
          <p:cNvPr id="159761" name="Text Box 17"/>
          <p:cNvSpPr txBox="1">
            <a:spLocks noChangeArrowheads="1"/>
          </p:cNvSpPr>
          <p:nvPr/>
        </p:nvSpPr>
        <p:spPr bwMode="auto">
          <a:xfrm>
            <a:off x="4419600" y="5562600"/>
            <a:ext cx="47244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800" b="1">
                <a:solidFill>
                  <a:srgbClr val="FFFF35"/>
                </a:solidFill>
              </a:rPr>
              <a:t>Trang phôc</a:t>
            </a:r>
            <a:endParaRPr lang="en-US" sz="2400" b="1">
              <a:solidFill>
                <a:srgbClr val="FFFF35"/>
              </a:solidFill>
            </a:endParaRPr>
          </a:p>
          <a:p>
            <a:pPr algn="ctr"/>
            <a:r>
              <a:rPr lang="en-US" b="1">
                <a:solidFill>
                  <a:srgbClr val="0000FF"/>
                </a:solidFill>
              </a:rPr>
              <a:t>cña phô n÷ d©n téc Th¸i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59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59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159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57" grpId="0"/>
      <p:bldP spid="159759" grpId="0"/>
      <p:bldP spid="15976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727" name="Picture 7" descr="muo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0"/>
            <a:ext cx="4343400" cy="3048000"/>
          </a:xfrm>
          <a:prstGeom prst="rect">
            <a:avLst/>
          </a:prstGeom>
          <a:noFill/>
        </p:spPr>
      </p:pic>
      <p:pic>
        <p:nvPicPr>
          <p:cNvPr id="158731" name="Picture 11" descr="ed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3429000"/>
            <a:ext cx="4343400" cy="3124200"/>
          </a:xfrm>
          <a:prstGeom prst="rect">
            <a:avLst/>
          </a:prstGeom>
          <a:noFill/>
        </p:spPr>
      </p:pic>
      <p:pic>
        <p:nvPicPr>
          <p:cNvPr id="158733" name="Picture 13" descr="giara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429000"/>
            <a:ext cx="4724400" cy="3124200"/>
          </a:xfrm>
          <a:prstGeom prst="rect">
            <a:avLst/>
          </a:prstGeom>
          <a:noFill/>
        </p:spPr>
      </p:pic>
      <p:pic>
        <p:nvPicPr>
          <p:cNvPr id="158735" name="Picture 15" descr="me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4724400" cy="3048000"/>
          </a:xfrm>
          <a:prstGeom prst="rect">
            <a:avLst/>
          </a:prstGeom>
          <a:noFill/>
        </p:spPr>
      </p:pic>
      <p:sp>
        <p:nvSpPr>
          <p:cNvPr id="158736" name="Text Box 16"/>
          <p:cNvSpPr txBox="1">
            <a:spLocks noChangeArrowheads="1"/>
          </p:cNvSpPr>
          <p:nvPr/>
        </p:nvSpPr>
        <p:spPr bwMode="auto">
          <a:xfrm>
            <a:off x="4648200" y="6477000"/>
            <a:ext cx="449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rgbClr val="FFFF35"/>
                </a:solidFill>
              </a:rPr>
              <a:t>Trang phôc d©n téc £ §ª</a:t>
            </a:r>
          </a:p>
        </p:txBody>
      </p:sp>
      <p:sp>
        <p:nvSpPr>
          <p:cNvPr id="158737" name="Text Box 17"/>
          <p:cNvSpPr txBox="1">
            <a:spLocks noChangeArrowheads="1"/>
          </p:cNvSpPr>
          <p:nvPr/>
        </p:nvSpPr>
        <p:spPr bwMode="auto">
          <a:xfrm>
            <a:off x="0" y="6477000"/>
            <a:ext cx="449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rgbClr val="FFFF35"/>
                </a:solidFill>
              </a:rPr>
              <a:t>Trang phôc d©n téc Gia Rai</a:t>
            </a:r>
          </a:p>
        </p:txBody>
      </p:sp>
      <p:sp>
        <p:nvSpPr>
          <p:cNvPr id="158738" name="Text Box 18"/>
          <p:cNvSpPr txBox="1">
            <a:spLocks noChangeArrowheads="1"/>
          </p:cNvSpPr>
          <p:nvPr/>
        </p:nvSpPr>
        <p:spPr bwMode="auto">
          <a:xfrm>
            <a:off x="4648200" y="2971800"/>
            <a:ext cx="449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en-US" sz="2400">
              <a:solidFill>
                <a:srgbClr val="FFFF35"/>
              </a:solidFill>
            </a:endParaRPr>
          </a:p>
        </p:txBody>
      </p:sp>
      <p:sp>
        <p:nvSpPr>
          <p:cNvPr id="158740" name="Text Box 20"/>
          <p:cNvSpPr txBox="1">
            <a:spLocks noChangeArrowheads="1"/>
          </p:cNvSpPr>
          <p:nvPr/>
        </p:nvSpPr>
        <p:spPr bwMode="auto">
          <a:xfrm>
            <a:off x="381000" y="3124200"/>
            <a:ext cx="4114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58741" name="Text Box 21"/>
          <p:cNvSpPr txBox="1">
            <a:spLocks noChangeArrowheads="1"/>
          </p:cNvSpPr>
          <p:nvPr/>
        </p:nvSpPr>
        <p:spPr bwMode="auto">
          <a:xfrm>
            <a:off x="304800" y="2895600"/>
            <a:ext cx="441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FFFF35"/>
                </a:solidFill>
              </a:rPr>
              <a:t>Trang phôc d©n téc H’M«ng</a:t>
            </a:r>
          </a:p>
        </p:txBody>
      </p:sp>
      <p:sp>
        <p:nvSpPr>
          <p:cNvPr id="158742" name="Text Box 22"/>
          <p:cNvSpPr txBox="1">
            <a:spLocks noChangeArrowheads="1"/>
          </p:cNvSpPr>
          <p:nvPr/>
        </p:nvSpPr>
        <p:spPr bwMode="auto">
          <a:xfrm>
            <a:off x="5029200" y="2895600"/>
            <a:ext cx="4114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>
                <a:solidFill>
                  <a:srgbClr val="FFFF35"/>
                </a:solidFill>
              </a:rPr>
              <a:t>Trang phôc d©n téc M­êng</a:t>
            </a:r>
            <a:endParaRPr lang="en-US" sz="28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36" grpId="0"/>
      <p:bldP spid="158741" grpId="0"/>
      <p:bldP spid="15874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pPr algn="l"/>
            <a:r>
              <a:rPr lang="en-US" sz="2000" b="1"/>
              <a:t>Hoạt động 3:</a:t>
            </a:r>
            <a:br>
              <a:rPr lang="en-US" sz="2000" b="1"/>
            </a:br>
            <a:r>
              <a:rPr lang="en-US" sz="2000" b="1"/>
              <a:t>Một số hoạt động sản xuất chính ở các vùng</a:t>
            </a:r>
            <a:br>
              <a:rPr lang="en-US" sz="2000" b="1"/>
            </a:br>
            <a:r>
              <a:rPr lang="en-US" sz="2000" b="1"/>
              <a:t>Hãy ghép các ý ở cột A với cột B cho phù hợp</a:t>
            </a:r>
          </a:p>
        </p:txBody>
      </p:sp>
      <p:graphicFrame>
        <p:nvGraphicFramePr>
          <p:cNvPr id="198813" name="Group 157"/>
          <p:cNvGraphicFramePr>
            <a:graphicFrameLocks noGrp="1"/>
          </p:cNvGraphicFramePr>
          <p:nvPr>
            <p:ph type="tbl" idx="1"/>
          </p:nvPr>
        </p:nvGraphicFramePr>
        <p:xfrm>
          <a:off x="228600" y="1371600"/>
          <a:ext cx="8229600" cy="5182237"/>
        </p:xfrm>
        <a:graphic>
          <a:graphicData uri="http://schemas.openxmlformats.org/drawingml/2006/table">
            <a:tbl>
              <a:tblPr/>
              <a:tblGrid>
                <a:gridCol w="2971800"/>
                <a:gridCol w="685800"/>
                <a:gridCol w="457200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8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1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Tây Nguyên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Sản xuất nhiều lúa gạo, trái cây, thủy sản nhất nước ta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1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Đồng bằng Bắc Bộ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Nhiều đất đỏ ba dan , trồng nhiều cà phê nhất nước ta 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3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Đồng bằng Nam bộ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Vựa lúa lớn thứ hai , trồng nhiều rau xứ lạnh 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7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Các đồng bằng Duyên Hải miền trung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Nghề đánh bắt hải sản , làm muối phát triển 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3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Hoàng Liên sơn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Trồng rừng để phủ xanh đất trống , đồi trọc; có nhiều chè nổi tiếng ở nước ta 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4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Trung du Bắc Bộ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Khai thác khoáng sản và thủy hải sản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1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Biển , đảo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Trồng lúa nước trên ruộng bậc thang, cung cấp quặng a-pa-tit để chế biến phân bón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98799" name="Line 143"/>
          <p:cNvSpPr>
            <a:spLocks noChangeShapeType="1"/>
          </p:cNvSpPr>
          <p:nvPr/>
        </p:nvSpPr>
        <p:spPr bwMode="auto">
          <a:xfrm>
            <a:off x="3200400" y="2895600"/>
            <a:ext cx="762000" cy="7620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8800" name="Line 144"/>
          <p:cNvSpPr>
            <a:spLocks noChangeShapeType="1"/>
          </p:cNvSpPr>
          <p:nvPr/>
        </p:nvSpPr>
        <p:spPr bwMode="auto">
          <a:xfrm>
            <a:off x="3200400" y="2133600"/>
            <a:ext cx="762000" cy="7620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8802" name="Line 146"/>
          <p:cNvSpPr>
            <a:spLocks noChangeShapeType="1"/>
          </p:cNvSpPr>
          <p:nvPr/>
        </p:nvSpPr>
        <p:spPr bwMode="auto">
          <a:xfrm>
            <a:off x="3200400" y="4953000"/>
            <a:ext cx="762000" cy="12954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8804" name="Line 148"/>
          <p:cNvSpPr>
            <a:spLocks noChangeShapeType="1"/>
          </p:cNvSpPr>
          <p:nvPr/>
        </p:nvSpPr>
        <p:spPr bwMode="auto">
          <a:xfrm flipV="1">
            <a:off x="3200400" y="5715000"/>
            <a:ext cx="762000" cy="6096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8805" name="Line 149"/>
          <p:cNvSpPr>
            <a:spLocks noChangeShapeType="1"/>
          </p:cNvSpPr>
          <p:nvPr/>
        </p:nvSpPr>
        <p:spPr bwMode="auto">
          <a:xfrm flipV="1">
            <a:off x="3200400" y="4953000"/>
            <a:ext cx="762000" cy="7620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8806" name="Line 150"/>
          <p:cNvSpPr>
            <a:spLocks noChangeShapeType="1"/>
          </p:cNvSpPr>
          <p:nvPr/>
        </p:nvSpPr>
        <p:spPr bwMode="auto">
          <a:xfrm>
            <a:off x="3200400" y="4343400"/>
            <a:ext cx="762000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8809" name="Line 153"/>
          <p:cNvSpPr>
            <a:spLocks noChangeShapeType="1"/>
          </p:cNvSpPr>
          <p:nvPr/>
        </p:nvSpPr>
        <p:spPr bwMode="auto">
          <a:xfrm flipV="1">
            <a:off x="3200400" y="2286000"/>
            <a:ext cx="762000" cy="13716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8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8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98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98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98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98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98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98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98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658" grpId="0"/>
      <p:bldP spid="198799" grpId="0" animBg="1"/>
      <p:bldP spid="198800" grpId="0" animBg="1"/>
      <p:bldP spid="198802" grpId="0" animBg="1"/>
      <p:bldP spid="198804" grpId="0" animBg="1"/>
      <p:bldP spid="198805" grpId="0" animBg="1"/>
      <p:bldP spid="198806" grpId="0" animBg="1"/>
      <p:bldP spid="19880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96" name="Group 12"/>
          <p:cNvGrpSpPr>
            <a:grpSpLocks/>
          </p:cNvGrpSpPr>
          <p:nvPr/>
        </p:nvGrpSpPr>
        <p:grpSpPr bwMode="auto">
          <a:xfrm>
            <a:off x="0" y="-76200"/>
            <a:ext cx="9148763" cy="7007225"/>
            <a:chOff x="0" y="192"/>
            <a:chExt cx="5760" cy="3936"/>
          </a:xfrm>
        </p:grpSpPr>
        <p:grpSp>
          <p:nvGrpSpPr>
            <p:cNvPr id="16397" name="Group 13"/>
            <p:cNvGrpSpPr>
              <a:grpSpLocks/>
            </p:cNvGrpSpPr>
            <p:nvPr/>
          </p:nvGrpSpPr>
          <p:grpSpPr bwMode="auto">
            <a:xfrm>
              <a:off x="0" y="336"/>
              <a:ext cx="5760" cy="3700"/>
              <a:chOff x="0" y="336"/>
              <a:chExt cx="5760" cy="3700"/>
            </a:xfrm>
          </p:grpSpPr>
          <p:pic>
            <p:nvPicPr>
              <p:cNvPr id="16398" name="Picture 14" descr="n3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0" y="3984"/>
                <a:ext cx="5760" cy="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6399" name="Picture 15" descr="n3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0" y="336"/>
                <a:ext cx="5760" cy="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pic>
          <p:nvPicPr>
            <p:cNvPr id="16400" name="Picture 16" descr="n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400000">
              <a:off x="-1848" y="2136"/>
              <a:ext cx="3936" cy="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6401" name="Picture 17" descr="n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6200000" flipH="1">
              <a:off x="3671" y="2135"/>
              <a:ext cx="3936" cy="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6407" name="Rectangle 23"/>
          <p:cNvSpPr>
            <a:spLocks noChangeArrowheads="1"/>
          </p:cNvSpPr>
          <p:nvPr/>
        </p:nvSpPr>
        <p:spPr bwMode="auto">
          <a:xfrm>
            <a:off x="304800" y="155575"/>
            <a:ext cx="8458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228600" algn="just">
              <a:spcBef>
                <a:spcPct val="30000"/>
              </a:spcBef>
            </a:pPr>
            <a:r>
              <a:rPr lang="en-US" sz="2600" dirty="0">
                <a:solidFill>
                  <a:schemeClr val="bg1"/>
                </a:solidFill>
              </a:rPr>
              <a:t>  </a:t>
            </a:r>
            <a:r>
              <a:rPr lang="en-US" sz="2800" b="1" u="sng" dirty="0" err="1">
                <a:solidFill>
                  <a:srgbClr val="0000FF"/>
                </a:solidFill>
              </a:rPr>
              <a:t>Hoạt</a:t>
            </a:r>
            <a:r>
              <a:rPr lang="en-US" sz="2800" b="1" u="sng" dirty="0">
                <a:solidFill>
                  <a:srgbClr val="0000FF"/>
                </a:solidFill>
              </a:rPr>
              <a:t> </a:t>
            </a:r>
            <a:r>
              <a:rPr lang="en-US" sz="2800" b="1" u="sng" dirty="0" err="1">
                <a:solidFill>
                  <a:srgbClr val="0000FF"/>
                </a:solidFill>
              </a:rPr>
              <a:t>động</a:t>
            </a:r>
            <a:r>
              <a:rPr lang="en-US" sz="2800" b="1" u="sng" dirty="0">
                <a:solidFill>
                  <a:srgbClr val="0000FF"/>
                </a:solidFill>
              </a:rPr>
              <a:t> 4</a:t>
            </a:r>
            <a:r>
              <a:rPr lang="en-US" sz="2800" b="1" dirty="0">
                <a:solidFill>
                  <a:srgbClr val="0000FF"/>
                </a:solidFill>
              </a:rPr>
              <a:t> :</a:t>
            </a:r>
            <a:r>
              <a:rPr lang="en-US" sz="2600" dirty="0">
                <a:solidFill>
                  <a:schemeClr val="bg1"/>
                </a:solidFill>
              </a:rPr>
              <a:t>     </a:t>
            </a:r>
            <a:r>
              <a:rPr lang="en-US" b="1" i="1" dirty="0">
                <a:solidFill>
                  <a:srgbClr val="FF0000"/>
                </a:solidFill>
                <a:latin typeface=".VnTimeH" pitchFamily="34" charset="0"/>
              </a:rPr>
              <a:t>“ « </a:t>
            </a:r>
            <a:r>
              <a:rPr lang="en-US" b="1" i="1" dirty="0" err="1">
                <a:solidFill>
                  <a:srgbClr val="FF0000"/>
                </a:solidFill>
                <a:latin typeface=".VnTimeH" pitchFamily="34" charset="0"/>
              </a:rPr>
              <a:t>ch</a:t>
            </a:r>
            <a:r>
              <a:rPr lang="en-US" b="1" i="1" dirty="0">
                <a:solidFill>
                  <a:srgbClr val="FF0000"/>
                </a:solidFill>
                <a:latin typeface=".VnTimeH" pitchFamily="34" charset="0"/>
              </a:rPr>
              <a:t>÷ </a:t>
            </a:r>
            <a:r>
              <a:rPr lang="en-US" b="1" i="1" dirty="0" err="1">
                <a:solidFill>
                  <a:srgbClr val="FF0000"/>
                </a:solidFill>
                <a:latin typeface=".VnTimeH" pitchFamily="34" charset="0"/>
              </a:rPr>
              <a:t>kú</a:t>
            </a:r>
            <a:r>
              <a:rPr lang="en-US" b="1" i="1" dirty="0">
                <a:solidFill>
                  <a:srgbClr val="FF0000"/>
                </a:solidFill>
                <a:latin typeface=".VnTimeH" pitchFamily="34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.VnTimeH" pitchFamily="34" charset="0"/>
              </a:rPr>
              <a:t>diÖu</a:t>
            </a:r>
            <a:r>
              <a:rPr lang="en-US" b="1" i="1" dirty="0">
                <a:solidFill>
                  <a:srgbClr val="FF0000"/>
                </a:solidFill>
                <a:latin typeface=".VnTimeH" pitchFamily="34" charset="0"/>
              </a:rPr>
              <a:t>”</a:t>
            </a:r>
            <a:r>
              <a:rPr lang="en-US" sz="2600" i="1" dirty="0">
                <a:solidFill>
                  <a:srgbClr val="FF0000"/>
                </a:solidFill>
              </a:rPr>
              <a:t> </a:t>
            </a:r>
            <a:endParaRPr lang="en-US" sz="2600" dirty="0">
              <a:solidFill>
                <a:srgbClr val="FF0000"/>
              </a:solidFill>
            </a:endParaRPr>
          </a:p>
        </p:txBody>
      </p:sp>
      <p:sp>
        <p:nvSpPr>
          <p:cNvPr id="16408" name="Text Box 24"/>
          <p:cNvSpPr txBox="1">
            <a:spLocks noChangeArrowheads="1"/>
          </p:cNvSpPr>
          <p:nvPr/>
        </p:nvSpPr>
        <p:spPr bwMode="auto">
          <a:xfrm>
            <a:off x="228600" y="4389438"/>
            <a:ext cx="85344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b="1" i="1" dirty="0">
                <a:solidFill>
                  <a:srgbClr val="FF3300"/>
                </a:solidFill>
              </a:rPr>
              <a:t>- “¤ </a:t>
            </a:r>
            <a:r>
              <a:rPr lang="es-MX" b="1" i="1" dirty="0" err="1">
                <a:solidFill>
                  <a:srgbClr val="FF3300"/>
                </a:solidFill>
              </a:rPr>
              <a:t>sè</a:t>
            </a:r>
            <a:r>
              <a:rPr lang="es-MX" b="1" i="1" dirty="0">
                <a:solidFill>
                  <a:srgbClr val="FF3300"/>
                </a:solidFill>
              </a:rPr>
              <a:t> 3”</a:t>
            </a:r>
            <a:r>
              <a:rPr lang="es-MX" b="1" i="1" dirty="0">
                <a:solidFill>
                  <a:schemeClr val="hlink"/>
                </a:solidFill>
              </a:rPr>
              <a:t> </a:t>
            </a:r>
            <a:r>
              <a:rPr lang="es-MX" b="1" i="1" dirty="0">
                <a:solidFill>
                  <a:srgbClr val="00B050"/>
                </a:solidFill>
              </a:rPr>
              <a:t>-</a:t>
            </a:r>
            <a:r>
              <a:rPr lang="en-US" b="1" i="1" dirty="0">
                <a:solidFill>
                  <a:srgbClr val="00B050"/>
                </a:solidFill>
              </a:rPr>
              <a:t> </a:t>
            </a:r>
            <a:r>
              <a:rPr lang="en-US" b="1" i="1" dirty="0" err="1">
                <a:solidFill>
                  <a:srgbClr val="00B050"/>
                </a:solidFill>
              </a:rPr>
              <a:t>Gåm</a:t>
            </a:r>
            <a:r>
              <a:rPr lang="en-US" b="1" i="1" dirty="0">
                <a:solidFill>
                  <a:srgbClr val="00B050"/>
                </a:solidFill>
              </a:rPr>
              <a:t> 3 </a:t>
            </a:r>
            <a:r>
              <a:rPr lang="en-US" b="1" i="1" dirty="0" err="1">
                <a:solidFill>
                  <a:srgbClr val="00B050"/>
                </a:solidFill>
              </a:rPr>
              <a:t>ch</a:t>
            </a:r>
            <a:r>
              <a:rPr lang="en-US" b="1" i="1" dirty="0">
                <a:solidFill>
                  <a:srgbClr val="00B050"/>
                </a:solidFill>
              </a:rPr>
              <a:t>÷ </a:t>
            </a:r>
            <a:r>
              <a:rPr lang="en-US" b="1" i="1" dirty="0" err="1">
                <a:solidFill>
                  <a:srgbClr val="00B050"/>
                </a:solidFill>
              </a:rPr>
              <a:t>c¸i</a:t>
            </a:r>
            <a:r>
              <a:rPr lang="en-US" b="1" i="1" dirty="0">
                <a:solidFill>
                  <a:srgbClr val="00B050"/>
                </a:solidFill>
              </a:rPr>
              <a:t>: </a:t>
            </a:r>
            <a:r>
              <a:rPr lang="en-US" b="1" i="1" dirty="0" err="1">
                <a:solidFill>
                  <a:srgbClr val="00B050"/>
                </a:solidFill>
              </a:rPr>
              <a:t>tªn</a:t>
            </a:r>
            <a:r>
              <a:rPr lang="en-US" b="1" i="1" dirty="0">
                <a:solidFill>
                  <a:srgbClr val="00B050"/>
                </a:solidFill>
              </a:rPr>
              <a:t> </a:t>
            </a:r>
            <a:r>
              <a:rPr lang="en-US" b="1" i="1" dirty="0" err="1">
                <a:solidFill>
                  <a:srgbClr val="00B050"/>
                </a:solidFill>
              </a:rPr>
              <a:t>mét</a:t>
            </a:r>
            <a:r>
              <a:rPr lang="en-US" b="1" i="1" dirty="0">
                <a:solidFill>
                  <a:srgbClr val="00B050"/>
                </a:solidFill>
              </a:rPr>
              <a:t> </a:t>
            </a:r>
            <a:r>
              <a:rPr lang="en-US" b="1" i="1" dirty="0" err="1">
                <a:solidFill>
                  <a:srgbClr val="00B050"/>
                </a:solidFill>
              </a:rPr>
              <a:t>thµnh</a:t>
            </a:r>
            <a:r>
              <a:rPr lang="en-US" b="1" i="1" dirty="0">
                <a:solidFill>
                  <a:srgbClr val="00B050"/>
                </a:solidFill>
              </a:rPr>
              <a:t> </a:t>
            </a:r>
            <a:r>
              <a:rPr lang="en-US" b="1" i="1" dirty="0" err="1">
                <a:solidFill>
                  <a:srgbClr val="00B050"/>
                </a:solidFill>
              </a:rPr>
              <a:t>phè</a:t>
            </a:r>
            <a:r>
              <a:rPr lang="en-US" b="1" i="1" dirty="0">
                <a:solidFill>
                  <a:srgbClr val="00B050"/>
                </a:solidFill>
              </a:rPr>
              <a:t> </a:t>
            </a:r>
            <a:r>
              <a:rPr lang="en-US" b="1" i="1" dirty="0" err="1">
                <a:solidFill>
                  <a:srgbClr val="00B050"/>
                </a:solidFill>
              </a:rPr>
              <a:t>næi</a:t>
            </a:r>
            <a:r>
              <a:rPr lang="en-US" b="1" i="1" dirty="0">
                <a:solidFill>
                  <a:srgbClr val="00B050"/>
                </a:solidFill>
              </a:rPr>
              <a:t> </a:t>
            </a:r>
            <a:r>
              <a:rPr lang="en-US" b="1" i="1" dirty="0" err="1">
                <a:solidFill>
                  <a:srgbClr val="00B050"/>
                </a:solidFill>
              </a:rPr>
              <a:t>tiÕng</a:t>
            </a:r>
            <a:r>
              <a:rPr lang="en-US" b="1" i="1" dirty="0">
                <a:solidFill>
                  <a:srgbClr val="00B050"/>
                </a:solidFill>
              </a:rPr>
              <a:t> </a:t>
            </a:r>
            <a:r>
              <a:rPr lang="en-US" b="1" i="1" dirty="0" err="1">
                <a:solidFill>
                  <a:srgbClr val="00B050"/>
                </a:solidFill>
              </a:rPr>
              <a:t>víi</a:t>
            </a:r>
            <a:r>
              <a:rPr lang="en-US" b="1" i="1" dirty="0">
                <a:solidFill>
                  <a:srgbClr val="00B050"/>
                </a:solidFill>
              </a:rPr>
              <a:t> </a:t>
            </a:r>
            <a:r>
              <a:rPr lang="en-US" b="1" i="1" dirty="0" err="1">
                <a:solidFill>
                  <a:srgbClr val="00B050"/>
                </a:solidFill>
              </a:rPr>
              <a:t>c¸c</a:t>
            </a:r>
            <a:r>
              <a:rPr lang="en-US" b="1" i="1" dirty="0">
                <a:solidFill>
                  <a:srgbClr val="00B050"/>
                </a:solidFill>
              </a:rPr>
              <a:t> </a:t>
            </a:r>
            <a:r>
              <a:rPr lang="en-US" b="1" i="1" dirty="0" err="1">
                <a:solidFill>
                  <a:srgbClr val="00B050"/>
                </a:solidFill>
              </a:rPr>
              <a:t>c«ng</a:t>
            </a:r>
            <a:r>
              <a:rPr lang="en-US" b="1" i="1" dirty="0">
                <a:solidFill>
                  <a:srgbClr val="00B050"/>
                </a:solidFill>
              </a:rPr>
              <a:t> </a:t>
            </a:r>
            <a:r>
              <a:rPr lang="en-US" b="1" i="1" dirty="0" err="1">
                <a:solidFill>
                  <a:srgbClr val="00B050"/>
                </a:solidFill>
              </a:rPr>
              <a:t>tr×nh</a:t>
            </a:r>
            <a:r>
              <a:rPr lang="en-US" b="1" i="1" dirty="0">
                <a:solidFill>
                  <a:srgbClr val="00B050"/>
                </a:solidFill>
              </a:rPr>
              <a:t> </a:t>
            </a:r>
            <a:r>
              <a:rPr lang="en-US" b="1" i="1" dirty="0" err="1">
                <a:solidFill>
                  <a:srgbClr val="00B050"/>
                </a:solidFill>
              </a:rPr>
              <a:t>kiÕn</a:t>
            </a:r>
            <a:r>
              <a:rPr lang="en-US" b="1" i="1" dirty="0">
                <a:solidFill>
                  <a:srgbClr val="00B050"/>
                </a:solidFill>
              </a:rPr>
              <a:t> </a:t>
            </a:r>
            <a:r>
              <a:rPr lang="en-US" b="1" i="1" dirty="0" err="1">
                <a:solidFill>
                  <a:srgbClr val="00B050"/>
                </a:solidFill>
              </a:rPr>
              <a:t>tróc</a:t>
            </a:r>
            <a:r>
              <a:rPr lang="en-US" b="1" i="1" dirty="0">
                <a:solidFill>
                  <a:srgbClr val="00B050"/>
                </a:solidFill>
              </a:rPr>
              <a:t> </a:t>
            </a:r>
            <a:r>
              <a:rPr lang="en-US" b="1" i="1" dirty="0" err="1">
                <a:solidFill>
                  <a:srgbClr val="00B050"/>
                </a:solidFill>
              </a:rPr>
              <a:t>cung</a:t>
            </a:r>
            <a:r>
              <a:rPr lang="en-US" b="1" i="1" dirty="0">
                <a:solidFill>
                  <a:srgbClr val="00B050"/>
                </a:solidFill>
              </a:rPr>
              <a:t> ®×</a:t>
            </a:r>
            <a:r>
              <a:rPr lang="en-US" b="1" i="1" dirty="0" err="1">
                <a:solidFill>
                  <a:srgbClr val="00B050"/>
                </a:solidFill>
              </a:rPr>
              <a:t>nh</a:t>
            </a:r>
            <a:r>
              <a:rPr lang="en-US" b="1" i="1" dirty="0">
                <a:solidFill>
                  <a:srgbClr val="00B050"/>
                </a:solidFill>
              </a:rPr>
              <a:t>, </a:t>
            </a:r>
            <a:r>
              <a:rPr lang="en-US" b="1" i="1" dirty="0" err="1">
                <a:solidFill>
                  <a:srgbClr val="00B050"/>
                </a:solidFill>
              </a:rPr>
              <a:t>l¨ng</a:t>
            </a:r>
            <a:r>
              <a:rPr lang="en-US" b="1" i="1" dirty="0">
                <a:solidFill>
                  <a:srgbClr val="00B050"/>
                </a:solidFill>
              </a:rPr>
              <a:t> </a:t>
            </a:r>
            <a:r>
              <a:rPr lang="en-US" b="1" i="1" dirty="0" err="1">
                <a:solidFill>
                  <a:srgbClr val="00B050"/>
                </a:solidFill>
              </a:rPr>
              <a:t>tÈm</a:t>
            </a:r>
            <a:r>
              <a:rPr lang="en-US" b="1" i="1" dirty="0">
                <a:solidFill>
                  <a:srgbClr val="00B050"/>
                </a:solidFill>
              </a:rPr>
              <a:t>… </a:t>
            </a:r>
            <a:r>
              <a:rPr lang="en-US" b="1" i="1" dirty="0" err="1">
                <a:solidFill>
                  <a:srgbClr val="00B050"/>
                </a:solidFill>
              </a:rPr>
              <a:t>cña</a:t>
            </a:r>
            <a:r>
              <a:rPr lang="en-US" b="1" i="1" dirty="0">
                <a:solidFill>
                  <a:srgbClr val="00B050"/>
                </a:solidFill>
              </a:rPr>
              <a:t> </a:t>
            </a:r>
            <a:r>
              <a:rPr lang="en-US" b="1" i="1" dirty="0" err="1">
                <a:solidFill>
                  <a:srgbClr val="00B050"/>
                </a:solidFill>
              </a:rPr>
              <a:t>c¸c</a:t>
            </a:r>
            <a:r>
              <a:rPr lang="en-US" b="1" i="1" dirty="0">
                <a:solidFill>
                  <a:srgbClr val="00B050"/>
                </a:solidFill>
              </a:rPr>
              <a:t> </a:t>
            </a:r>
            <a:r>
              <a:rPr lang="en-US" b="1" i="1" dirty="0" err="1">
                <a:solidFill>
                  <a:srgbClr val="00B050"/>
                </a:solidFill>
              </a:rPr>
              <a:t>vua</a:t>
            </a:r>
            <a:r>
              <a:rPr lang="en-US" b="1" i="1" dirty="0">
                <a:solidFill>
                  <a:srgbClr val="00B050"/>
                </a:solidFill>
              </a:rPr>
              <a:t> </a:t>
            </a:r>
            <a:r>
              <a:rPr lang="en-US" b="1" i="1" dirty="0" err="1">
                <a:solidFill>
                  <a:srgbClr val="00B050"/>
                </a:solidFill>
              </a:rPr>
              <a:t>chóa</a:t>
            </a:r>
            <a:r>
              <a:rPr lang="en-US" b="1" i="1" dirty="0">
                <a:solidFill>
                  <a:srgbClr val="00B050"/>
                </a:solidFill>
              </a:rPr>
              <a:t> </a:t>
            </a:r>
            <a:r>
              <a:rPr lang="en-US" b="1" i="1" dirty="0" err="1">
                <a:solidFill>
                  <a:srgbClr val="00B050"/>
                </a:solidFill>
              </a:rPr>
              <a:t>triÒu</a:t>
            </a:r>
            <a:r>
              <a:rPr lang="en-US" b="1" i="1" dirty="0">
                <a:solidFill>
                  <a:srgbClr val="00B050"/>
                </a:solidFill>
              </a:rPr>
              <a:t> </a:t>
            </a:r>
            <a:r>
              <a:rPr lang="en-US" b="1" i="1" dirty="0" err="1">
                <a:solidFill>
                  <a:srgbClr val="00B050"/>
                </a:solidFill>
              </a:rPr>
              <a:t>NguyÔn</a:t>
            </a:r>
            <a:r>
              <a:rPr lang="en-US" b="1" i="1" dirty="0">
                <a:solidFill>
                  <a:srgbClr val="00B050"/>
                </a:solidFill>
              </a:rPr>
              <a:t>?</a:t>
            </a:r>
          </a:p>
        </p:txBody>
      </p:sp>
      <p:sp>
        <p:nvSpPr>
          <p:cNvPr id="16409" name="Text Box 25"/>
          <p:cNvSpPr txBox="1">
            <a:spLocks noChangeArrowheads="1"/>
          </p:cNvSpPr>
          <p:nvPr/>
        </p:nvSpPr>
        <p:spPr bwMode="auto">
          <a:xfrm>
            <a:off x="304800" y="1600200"/>
            <a:ext cx="8534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1" dirty="0">
                <a:solidFill>
                  <a:srgbClr val="FF3300"/>
                </a:solidFill>
              </a:rPr>
              <a:t>-“ ¤ </a:t>
            </a:r>
            <a:r>
              <a:rPr lang="en-US" b="1" i="1" dirty="0" err="1">
                <a:solidFill>
                  <a:srgbClr val="FF3300"/>
                </a:solidFill>
              </a:rPr>
              <a:t>sè</a:t>
            </a:r>
            <a:r>
              <a:rPr lang="en-US" b="1" i="1" dirty="0">
                <a:solidFill>
                  <a:srgbClr val="FF3300"/>
                </a:solidFill>
              </a:rPr>
              <a:t> 1”</a:t>
            </a:r>
            <a:r>
              <a:rPr lang="en-US" b="1" i="1" dirty="0">
                <a:solidFill>
                  <a:srgbClr val="0000FF"/>
                </a:solidFill>
              </a:rPr>
              <a:t> </a:t>
            </a:r>
            <a:r>
              <a:rPr lang="en-US" b="1" i="1" dirty="0">
                <a:solidFill>
                  <a:srgbClr val="00B050"/>
                </a:solidFill>
              </a:rPr>
              <a:t>– </a:t>
            </a:r>
            <a:r>
              <a:rPr lang="en-US" b="1" i="1" dirty="0" err="1">
                <a:solidFill>
                  <a:srgbClr val="00B050"/>
                </a:solidFill>
              </a:rPr>
              <a:t>Gåm</a:t>
            </a:r>
            <a:r>
              <a:rPr lang="en-US" b="1" i="1" dirty="0">
                <a:solidFill>
                  <a:srgbClr val="00B050"/>
                </a:solidFill>
              </a:rPr>
              <a:t> 8 </a:t>
            </a:r>
            <a:r>
              <a:rPr lang="en-US" b="1" i="1" dirty="0" err="1">
                <a:solidFill>
                  <a:srgbClr val="00B050"/>
                </a:solidFill>
              </a:rPr>
              <a:t>ch</a:t>
            </a:r>
            <a:r>
              <a:rPr lang="en-US" b="1" i="1" dirty="0">
                <a:solidFill>
                  <a:srgbClr val="00B050"/>
                </a:solidFill>
              </a:rPr>
              <a:t>÷ </a:t>
            </a:r>
            <a:r>
              <a:rPr lang="en-US" b="1" i="1" dirty="0" err="1">
                <a:solidFill>
                  <a:srgbClr val="00B050"/>
                </a:solidFill>
              </a:rPr>
              <a:t>c¸i</a:t>
            </a:r>
            <a:r>
              <a:rPr lang="en-US" b="1" i="1" dirty="0">
                <a:solidFill>
                  <a:srgbClr val="00B050"/>
                </a:solidFill>
              </a:rPr>
              <a:t>, ®©y lµ </a:t>
            </a:r>
            <a:r>
              <a:rPr lang="en-US" b="1" i="1" dirty="0" err="1">
                <a:solidFill>
                  <a:srgbClr val="00B050"/>
                </a:solidFill>
              </a:rPr>
              <a:t>tõ</a:t>
            </a:r>
            <a:r>
              <a:rPr lang="en-US" b="1" i="1" dirty="0">
                <a:solidFill>
                  <a:srgbClr val="00B050"/>
                </a:solidFill>
              </a:rPr>
              <a:t> </a:t>
            </a:r>
            <a:r>
              <a:rPr lang="en-US" b="1" i="1" dirty="0" err="1">
                <a:solidFill>
                  <a:srgbClr val="00B050"/>
                </a:solidFill>
              </a:rPr>
              <a:t>chØ</a:t>
            </a:r>
            <a:r>
              <a:rPr lang="en-US" b="1" i="1" dirty="0">
                <a:solidFill>
                  <a:srgbClr val="00B050"/>
                </a:solidFill>
              </a:rPr>
              <a:t> </a:t>
            </a:r>
            <a:r>
              <a:rPr lang="en-US" b="1" i="1" dirty="0" err="1">
                <a:solidFill>
                  <a:srgbClr val="00B050"/>
                </a:solidFill>
              </a:rPr>
              <a:t>phÇn</a:t>
            </a:r>
            <a:r>
              <a:rPr lang="en-US" b="1" i="1" dirty="0">
                <a:solidFill>
                  <a:srgbClr val="00B050"/>
                </a:solidFill>
              </a:rPr>
              <a:t> </a:t>
            </a:r>
            <a:r>
              <a:rPr lang="en-US" b="1" i="1" dirty="0" err="1">
                <a:solidFill>
                  <a:srgbClr val="00B050"/>
                </a:solidFill>
              </a:rPr>
              <a:t>n­íc</a:t>
            </a:r>
            <a:r>
              <a:rPr lang="en-US" b="1" i="1" dirty="0">
                <a:solidFill>
                  <a:srgbClr val="00B050"/>
                </a:solidFill>
              </a:rPr>
              <a:t> </a:t>
            </a:r>
            <a:r>
              <a:rPr lang="en-US" b="1" i="1" dirty="0" err="1">
                <a:solidFill>
                  <a:srgbClr val="00B050"/>
                </a:solidFill>
              </a:rPr>
              <a:t>mÆn</a:t>
            </a:r>
            <a:r>
              <a:rPr lang="en-US" b="1" i="1" dirty="0">
                <a:solidFill>
                  <a:srgbClr val="00B050"/>
                </a:solidFill>
              </a:rPr>
              <a:t> </a:t>
            </a:r>
            <a:r>
              <a:rPr lang="en-US" b="1" i="1" dirty="0" err="1">
                <a:solidFill>
                  <a:srgbClr val="00B050"/>
                </a:solidFill>
              </a:rPr>
              <a:t>réng</a:t>
            </a:r>
            <a:r>
              <a:rPr lang="en-US" b="1" i="1" dirty="0">
                <a:solidFill>
                  <a:srgbClr val="00B050"/>
                </a:solidFill>
              </a:rPr>
              <a:t> </a:t>
            </a:r>
            <a:r>
              <a:rPr lang="en-US" b="1" i="1" dirty="0" err="1">
                <a:solidFill>
                  <a:srgbClr val="00B050"/>
                </a:solidFill>
              </a:rPr>
              <a:t>lín</a:t>
            </a:r>
            <a:r>
              <a:rPr lang="en-US" b="1" i="1" dirty="0">
                <a:solidFill>
                  <a:srgbClr val="00B050"/>
                </a:solidFill>
              </a:rPr>
              <a:t> </a:t>
            </a:r>
            <a:r>
              <a:rPr lang="en-US" b="1" i="1" dirty="0" err="1">
                <a:solidFill>
                  <a:srgbClr val="00B050"/>
                </a:solidFill>
              </a:rPr>
              <a:t>cña</a:t>
            </a:r>
            <a:r>
              <a:rPr lang="en-US" b="1" i="1" dirty="0">
                <a:solidFill>
                  <a:srgbClr val="00B050"/>
                </a:solidFill>
              </a:rPr>
              <a:t> </a:t>
            </a:r>
            <a:r>
              <a:rPr lang="en-US" b="1" i="1" dirty="0" err="1">
                <a:solidFill>
                  <a:srgbClr val="00B050"/>
                </a:solidFill>
              </a:rPr>
              <a:t>n­íc</a:t>
            </a:r>
            <a:r>
              <a:rPr lang="en-US" b="1" i="1" dirty="0">
                <a:solidFill>
                  <a:srgbClr val="00B050"/>
                </a:solidFill>
              </a:rPr>
              <a:t> </a:t>
            </a:r>
            <a:r>
              <a:rPr lang="en-US" b="1" i="1" dirty="0" err="1">
                <a:solidFill>
                  <a:srgbClr val="00B050"/>
                </a:solidFill>
              </a:rPr>
              <a:t>ta</a:t>
            </a:r>
            <a:r>
              <a:rPr lang="en-US" b="1" i="1" dirty="0">
                <a:solidFill>
                  <a:srgbClr val="00B050"/>
                </a:solidFill>
              </a:rPr>
              <a:t>?</a:t>
            </a:r>
          </a:p>
        </p:txBody>
      </p:sp>
      <p:sp>
        <p:nvSpPr>
          <p:cNvPr id="16411" name="Text Box 27"/>
          <p:cNvSpPr txBox="1">
            <a:spLocks noChangeArrowheads="1"/>
          </p:cNvSpPr>
          <p:nvPr/>
        </p:nvSpPr>
        <p:spPr bwMode="auto">
          <a:xfrm>
            <a:off x="304800" y="3048000"/>
            <a:ext cx="8534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1" dirty="0">
                <a:solidFill>
                  <a:srgbClr val="FF3300"/>
                </a:solidFill>
              </a:rPr>
              <a:t>-“ ¤ </a:t>
            </a:r>
            <a:r>
              <a:rPr lang="en-US" b="1" i="1" dirty="0" err="1">
                <a:solidFill>
                  <a:srgbClr val="FF3300"/>
                </a:solidFill>
              </a:rPr>
              <a:t>sè</a:t>
            </a:r>
            <a:r>
              <a:rPr lang="en-US" b="1" i="1" dirty="0">
                <a:solidFill>
                  <a:srgbClr val="FF3300"/>
                </a:solidFill>
              </a:rPr>
              <a:t> 2”</a:t>
            </a:r>
            <a:r>
              <a:rPr lang="en-US" b="1" i="1" dirty="0">
                <a:solidFill>
                  <a:srgbClr val="0000FF"/>
                </a:solidFill>
              </a:rPr>
              <a:t> </a:t>
            </a:r>
            <a:r>
              <a:rPr lang="en-US" b="1" i="1" dirty="0">
                <a:solidFill>
                  <a:srgbClr val="FFFF66"/>
                </a:solidFill>
              </a:rPr>
              <a:t>– </a:t>
            </a:r>
            <a:r>
              <a:rPr lang="en-US" b="1" i="1" dirty="0" err="1">
                <a:solidFill>
                  <a:srgbClr val="00B050"/>
                </a:solidFill>
              </a:rPr>
              <a:t>Gåm</a:t>
            </a:r>
            <a:r>
              <a:rPr lang="en-US" b="1" i="1" dirty="0">
                <a:solidFill>
                  <a:srgbClr val="00B050"/>
                </a:solidFill>
              </a:rPr>
              <a:t> 7 </a:t>
            </a:r>
            <a:r>
              <a:rPr lang="en-US" b="1" i="1" dirty="0" err="1">
                <a:solidFill>
                  <a:srgbClr val="00B050"/>
                </a:solidFill>
              </a:rPr>
              <a:t>ch</a:t>
            </a:r>
            <a:r>
              <a:rPr lang="en-US" b="1" i="1" dirty="0">
                <a:solidFill>
                  <a:srgbClr val="00B050"/>
                </a:solidFill>
              </a:rPr>
              <a:t>÷ </a:t>
            </a:r>
            <a:r>
              <a:rPr lang="en-US" b="1" i="1" dirty="0" err="1">
                <a:solidFill>
                  <a:srgbClr val="00B050"/>
                </a:solidFill>
              </a:rPr>
              <a:t>c¸i</a:t>
            </a:r>
            <a:r>
              <a:rPr lang="en-US" b="1" i="1" dirty="0">
                <a:solidFill>
                  <a:srgbClr val="00B050"/>
                </a:solidFill>
              </a:rPr>
              <a:t>, </a:t>
            </a:r>
            <a:r>
              <a:rPr lang="en-US" b="1" i="1" dirty="0" err="1">
                <a:solidFill>
                  <a:srgbClr val="00B050"/>
                </a:solidFill>
              </a:rPr>
              <a:t>tõ</a:t>
            </a:r>
            <a:r>
              <a:rPr lang="en-US" b="1" i="1" dirty="0">
                <a:solidFill>
                  <a:srgbClr val="00B050"/>
                </a:solidFill>
              </a:rPr>
              <a:t> </a:t>
            </a:r>
            <a:r>
              <a:rPr lang="en-US" b="1" i="1" dirty="0" err="1">
                <a:solidFill>
                  <a:srgbClr val="00B050"/>
                </a:solidFill>
              </a:rPr>
              <a:t>chØ</a:t>
            </a:r>
            <a:r>
              <a:rPr lang="en-US" b="1" i="1" dirty="0">
                <a:solidFill>
                  <a:srgbClr val="00B050"/>
                </a:solidFill>
              </a:rPr>
              <a:t> </a:t>
            </a:r>
            <a:r>
              <a:rPr lang="en-US" b="1" i="1" dirty="0" err="1">
                <a:solidFill>
                  <a:srgbClr val="00B050"/>
                </a:solidFill>
              </a:rPr>
              <a:t>vïng</a:t>
            </a:r>
            <a:r>
              <a:rPr lang="en-US" b="1" i="1" dirty="0">
                <a:solidFill>
                  <a:srgbClr val="00B050"/>
                </a:solidFill>
              </a:rPr>
              <a:t> ®</a:t>
            </a:r>
            <a:r>
              <a:rPr lang="en-US" b="1" i="1" dirty="0" err="1">
                <a:solidFill>
                  <a:srgbClr val="00B050"/>
                </a:solidFill>
              </a:rPr>
              <a:t>Êt</a:t>
            </a:r>
            <a:r>
              <a:rPr lang="en-US" b="1" i="1" dirty="0">
                <a:solidFill>
                  <a:srgbClr val="00B050"/>
                </a:solidFill>
              </a:rPr>
              <a:t> </a:t>
            </a:r>
            <a:r>
              <a:rPr lang="en-US" b="1" i="1" dirty="0" err="1">
                <a:solidFill>
                  <a:srgbClr val="00B050"/>
                </a:solidFill>
              </a:rPr>
              <a:t>cã</a:t>
            </a:r>
            <a:r>
              <a:rPr lang="en-US" b="1" i="1" dirty="0">
                <a:solidFill>
                  <a:srgbClr val="00B050"/>
                </a:solidFill>
              </a:rPr>
              <a:t> ®</a:t>
            </a:r>
            <a:r>
              <a:rPr lang="en-US" b="1" i="1" dirty="0" err="1">
                <a:solidFill>
                  <a:srgbClr val="00B050"/>
                </a:solidFill>
              </a:rPr>
              <a:t>Þa</a:t>
            </a:r>
            <a:r>
              <a:rPr lang="en-US" b="1" i="1" dirty="0">
                <a:solidFill>
                  <a:srgbClr val="00B050"/>
                </a:solidFill>
              </a:rPr>
              <a:t> </a:t>
            </a:r>
            <a:r>
              <a:rPr lang="en-US" b="1" i="1" dirty="0" err="1">
                <a:solidFill>
                  <a:srgbClr val="00B050"/>
                </a:solidFill>
              </a:rPr>
              <a:t>h×nh</a:t>
            </a:r>
            <a:r>
              <a:rPr lang="en-US" b="1" i="1" dirty="0">
                <a:solidFill>
                  <a:srgbClr val="00B050"/>
                </a:solidFill>
              </a:rPr>
              <a:t> </a:t>
            </a:r>
            <a:r>
              <a:rPr lang="en-US" b="1" i="1" dirty="0" err="1">
                <a:solidFill>
                  <a:srgbClr val="00B050"/>
                </a:solidFill>
              </a:rPr>
              <a:t>cao</a:t>
            </a:r>
            <a:r>
              <a:rPr lang="en-US" b="1" i="1" dirty="0">
                <a:solidFill>
                  <a:srgbClr val="00B050"/>
                </a:solidFill>
              </a:rPr>
              <a:t>, </a:t>
            </a:r>
            <a:r>
              <a:rPr lang="en-US" b="1" i="1" dirty="0" err="1">
                <a:solidFill>
                  <a:srgbClr val="00B050"/>
                </a:solidFill>
              </a:rPr>
              <a:t>s­ên</a:t>
            </a:r>
            <a:r>
              <a:rPr lang="en-US" b="1" i="1" dirty="0">
                <a:solidFill>
                  <a:srgbClr val="00B050"/>
                </a:solidFill>
              </a:rPr>
              <a:t> </a:t>
            </a:r>
            <a:r>
              <a:rPr lang="en-US" b="1" i="1" dirty="0" err="1">
                <a:solidFill>
                  <a:srgbClr val="00B050"/>
                </a:solidFill>
              </a:rPr>
              <a:t>dèc</a:t>
            </a:r>
            <a:r>
              <a:rPr lang="en-US" b="1" i="1" dirty="0">
                <a:solidFill>
                  <a:srgbClr val="00B050"/>
                </a:solidFill>
              </a:rPr>
              <a:t>?</a:t>
            </a:r>
          </a:p>
        </p:txBody>
      </p:sp>
      <p:sp>
        <p:nvSpPr>
          <p:cNvPr id="16412" name="Text Box 28"/>
          <p:cNvSpPr txBox="1">
            <a:spLocks noChangeArrowheads="1"/>
          </p:cNvSpPr>
          <p:nvPr/>
        </p:nvSpPr>
        <p:spPr bwMode="auto">
          <a:xfrm>
            <a:off x="304800" y="5105400"/>
            <a:ext cx="8534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b="1" i="1">
              <a:solidFill>
                <a:srgbClr val="FFFF35"/>
              </a:solidFill>
            </a:endParaRPr>
          </a:p>
        </p:txBody>
      </p:sp>
      <p:sp>
        <p:nvSpPr>
          <p:cNvPr id="16413" name="Text Box 29"/>
          <p:cNvSpPr txBox="1">
            <a:spLocks noChangeArrowheads="1"/>
          </p:cNvSpPr>
          <p:nvPr/>
        </p:nvSpPr>
        <p:spPr bwMode="auto">
          <a:xfrm>
            <a:off x="381000" y="914400"/>
            <a:ext cx="8305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30000"/>
              </a:spcBef>
            </a:pPr>
            <a:r>
              <a:rPr lang="en-US" b="1">
                <a:solidFill>
                  <a:srgbClr val="0000FF"/>
                </a:solidFill>
              </a:rPr>
              <a:t>Gåm 7 « ch÷ hµng ngang vµ 1 « ch÷ hµng däc.</a:t>
            </a:r>
            <a:r>
              <a:rPr lang="en-US">
                <a:solidFill>
                  <a:srgbClr val="FFCC00"/>
                </a:solidFill>
              </a:rPr>
              <a:t> 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4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4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07" grpId="0"/>
      <p:bldP spid="16408" grpId="0"/>
      <p:bldP spid="16409" grpId="0"/>
      <p:bldP spid="16411" grpId="0"/>
      <p:bldP spid="164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2" name="Text Box 6"/>
          <p:cNvSpPr txBox="1">
            <a:spLocks noChangeArrowheads="1"/>
          </p:cNvSpPr>
          <p:nvPr/>
        </p:nvSpPr>
        <p:spPr bwMode="auto">
          <a:xfrm>
            <a:off x="4800600" y="1897063"/>
            <a:ext cx="10668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grpSp>
        <p:nvGrpSpPr>
          <p:cNvPr id="91145" name="Group 9"/>
          <p:cNvGrpSpPr>
            <a:grpSpLocks/>
          </p:cNvGrpSpPr>
          <p:nvPr/>
        </p:nvGrpSpPr>
        <p:grpSpPr bwMode="auto">
          <a:xfrm>
            <a:off x="-147638" y="-255588"/>
            <a:ext cx="9483726" cy="7348538"/>
            <a:chOff x="0" y="192"/>
            <a:chExt cx="5760" cy="3936"/>
          </a:xfrm>
        </p:grpSpPr>
        <p:grpSp>
          <p:nvGrpSpPr>
            <p:cNvPr id="91146" name="Group 10"/>
            <p:cNvGrpSpPr>
              <a:grpSpLocks/>
            </p:cNvGrpSpPr>
            <p:nvPr/>
          </p:nvGrpSpPr>
          <p:grpSpPr bwMode="auto">
            <a:xfrm>
              <a:off x="0" y="336"/>
              <a:ext cx="5760" cy="3700"/>
              <a:chOff x="0" y="336"/>
              <a:chExt cx="5760" cy="3700"/>
            </a:xfrm>
          </p:grpSpPr>
          <p:pic>
            <p:nvPicPr>
              <p:cNvPr id="91147" name="Picture 11" descr="n3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0" y="3984"/>
                <a:ext cx="5760" cy="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91148" name="Picture 12" descr="n3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0" y="336"/>
                <a:ext cx="5760" cy="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pic>
          <p:nvPicPr>
            <p:cNvPr id="91149" name="Picture 13" descr="n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400000">
              <a:off x="-1848" y="2136"/>
              <a:ext cx="3936" cy="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91150" name="Picture 14" descr="n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6200000" flipH="1">
              <a:off x="3671" y="2135"/>
              <a:ext cx="3936" cy="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91153" name="Rectangle 17"/>
          <p:cNvSpPr>
            <a:spLocks noChangeArrowheads="1"/>
          </p:cNvSpPr>
          <p:nvPr/>
        </p:nvSpPr>
        <p:spPr bwMode="auto">
          <a:xfrm>
            <a:off x="0" y="2713038"/>
            <a:ext cx="9144000" cy="15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228600" algn="just"/>
            <a:r>
              <a:rPr lang="es-MX">
                <a:solidFill>
                  <a:schemeClr val="bg1"/>
                </a:solidFill>
              </a:rPr>
              <a:t>     </a:t>
            </a:r>
            <a:endParaRPr lang="en-US">
              <a:solidFill>
                <a:schemeClr val="bg1"/>
              </a:solidFill>
            </a:endParaRPr>
          </a:p>
          <a:p>
            <a:pPr indent="228600" algn="just"/>
            <a:endParaRPr lang="en-US">
              <a:solidFill>
                <a:schemeClr val="bg1"/>
              </a:solidFill>
            </a:endParaRPr>
          </a:p>
          <a:p>
            <a:pPr indent="228600" algn="just"/>
            <a:r>
              <a:rPr lang="en-US" b="1">
                <a:solidFill>
                  <a:schemeClr val="bg1"/>
                </a:solidFill>
              </a:rPr>
              <a:t>   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91154" name="Rectangle 18"/>
          <p:cNvSpPr>
            <a:spLocks noChangeArrowheads="1"/>
          </p:cNvSpPr>
          <p:nvPr/>
        </p:nvSpPr>
        <p:spPr bwMode="auto">
          <a:xfrm>
            <a:off x="2895600" y="228600"/>
            <a:ext cx="3048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s-MX" b="1">
              <a:solidFill>
                <a:srgbClr val="FFFF35"/>
              </a:solidFill>
              <a:latin typeface=".VnTimeH" pitchFamily="34" charset="0"/>
            </a:endParaRPr>
          </a:p>
        </p:txBody>
      </p:sp>
      <p:sp>
        <p:nvSpPr>
          <p:cNvPr id="91156" name="Rectangle 20"/>
          <p:cNvSpPr>
            <a:spLocks noChangeArrowheads="1"/>
          </p:cNvSpPr>
          <p:nvPr/>
        </p:nvSpPr>
        <p:spPr bwMode="auto">
          <a:xfrm>
            <a:off x="2362200" y="2960688"/>
            <a:ext cx="1841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>
              <a:solidFill>
                <a:srgbClr val="FFFF35"/>
              </a:solidFill>
            </a:endParaRPr>
          </a:p>
        </p:txBody>
      </p:sp>
      <p:sp>
        <p:nvSpPr>
          <p:cNvPr id="91157" name="Rectangle 21"/>
          <p:cNvSpPr>
            <a:spLocks noChangeArrowheads="1"/>
          </p:cNvSpPr>
          <p:nvPr/>
        </p:nvSpPr>
        <p:spPr bwMode="auto">
          <a:xfrm>
            <a:off x="2274888" y="2514600"/>
            <a:ext cx="45942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>
              <a:solidFill>
                <a:srgbClr val="FFFF35"/>
              </a:solidFill>
            </a:endParaRPr>
          </a:p>
        </p:txBody>
      </p:sp>
      <p:sp>
        <p:nvSpPr>
          <p:cNvPr id="91161" name="Text Box 25"/>
          <p:cNvSpPr txBox="1">
            <a:spLocks noChangeArrowheads="1"/>
          </p:cNvSpPr>
          <p:nvPr/>
        </p:nvSpPr>
        <p:spPr bwMode="auto">
          <a:xfrm>
            <a:off x="152400" y="258763"/>
            <a:ext cx="8991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1" dirty="0">
                <a:solidFill>
                  <a:srgbClr val="FF3300"/>
                </a:solidFill>
              </a:rPr>
              <a:t>- “¤ </a:t>
            </a:r>
            <a:r>
              <a:rPr lang="en-US" b="1" i="1" dirty="0" err="1">
                <a:solidFill>
                  <a:srgbClr val="FF3300"/>
                </a:solidFill>
              </a:rPr>
              <a:t>sè</a:t>
            </a:r>
            <a:r>
              <a:rPr lang="en-US" b="1" i="1" dirty="0">
                <a:solidFill>
                  <a:srgbClr val="FF3300"/>
                </a:solidFill>
              </a:rPr>
              <a:t> 4”</a:t>
            </a:r>
            <a:r>
              <a:rPr lang="en-US" i="1" dirty="0"/>
              <a:t> </a:t>
            </a:r>
            <a:r>
              <a:rPr lang="en-US" b="1" i="1" dirty="0">
                <a:solidFill>
                  <a:srgbClr val="FFFF35"/>
                </a:solidFill>
              </a:rPr>
              <a:t>- </a:t>
            </a:r>
            <a:r>
              <a:rPr lang="en-US" b="1" i="1" dirty="0" err="1">
                <a:solidFill>
                  <a:srgbClr val="00B050"/>
                </a:solidFill>
              </a:rPr>
              <a:t>Gåm</a:t>
            </a:r>
            <a:r>
              <a:rPr lang="en-US" b="1" i="1" dirty="0">
                <a:solidFill>
                  <a:srgbClr val="00B050"/>
                </a:solidFill>
              </a:rPr>
              <a:t> 7 </a:t>
            </a:r>
            <a:r>
              <a:rPr lang="en-US" b="1" i="1" dirty="0" err="1">
                <a:solidFill>
                  <a:srgbClr val="00B050"/>
                </a:solidFill>
              </a:rPr>
              <a:t>ch</a:t>
            </a:r>
            <a:r>
              <a:rPr lang="en-US" b="1" i="1" dirty="0">
                <a:solidFill>
                  <a:srgbClr val="00B050"/>
                </a:solidFill>
              </a:rPr>
              <a:t>÷ </a:t>
            </a:r>
            <a:r>
              <a:rPr lang="en-US" b="1" i="1" dirty="0" err="1">
                <a:solidFill>
                  <a:srgbClr val="00B050"/>
                </a:solidFill>
              </a:rPr>
              <a:t>c¸i</a:t>
            </a:r>
            <a:r>
              <a:rPr lang="en-US" b="1" i="1" dirty="0">
                <a:solidFill>
                  <a:srgbClr val="00B050"/>
                </a:solidFill>
              </a:rPr>
              <a:t>, </a:t>
            </a:r>
            <a:r>
              <a:rPr lang="en-US" b="1" i="1" dirty="0" err="1">
                <a:solidFill>
                  <a:srgbClr val="00B050"/>
                </a:solidFill>
              </a:rPr>
              <a:t>tõ</a:t>
            </a:r>
            <a:r>
              <a:rPr lang="en-US" b="1" i="1" dirty="0">
                <a:solidFill>
                  <a:srgbClr val="00B050"/>
                </a:solidFill>
              </a:rPr>
              <a:t> </a:t>
            </a:r>
            <a:r>
              <a:rPr lang="en-US" b="1" i="1" dirty="0" err="1">
                <a:solidFill>
                  <a:srgbClr val="00B050"/>
                </a:solidFill>
              </a:rPr>
              <a:t>chØ</a:t>
            </a:r>
            <a:r>
              <a:rPr lang="en-US" b="1" i="1" dirty="0">
                <a:solidFill>
                  <a:srgbClr val="00B050"/>
                </a:solidFill>
              </a:rPr>
              <a:t> </a:t>
            </a:r>
            <a:r>
              <a:rPr lang="en-US" b="1" i="1" dirty="0" err="1">
                <a:solidFill>
                  <a:srgbClr val="00B050"/>
                </a:solidFill>
              </a:rPr>
              <a:t>vïng</a:t>
            </a:r>
            <a:r>
              <a:rPr lang="en-US" b="1" i="1" dirty="0">
                <a:solidFill>
                  <a:srgbClr val="00B050"/>
                </a:solidFill>
              </a:rPr>
              <a:t> ®</a:t>
            </a:r>
            <a:r>
              <a:rPr lang="en-US" b="1" i="1" dirty="0" err="1">
                <a:solidFill>
                  <a:srgbClr val="00B050"/>
                </a:solidFill>
              </a:rPr>
              <a:t>Êt</a:t>
            </a:r>
            <a:r>
              <a:rPr lang="en-US" b="1" i="1" dirty="0">
                <a:solidFill>
                  <a:srgbClr val="00B050"/>
                </a:solidFill>
              </a:rPr>
              <a:t> </a:t>
            </a:r>
            <a:r>
              <a:rPr lang="en-US" b="1" i="1" dirty="0" err="1">
                <a:solidFill>
                  <a:srgbClr val="00B050"/>
                </a:solidFill>
              </a:rPr>
              <a:t>n»m</a:t>
            </a:r>
            <a:r>
              <a:rPr lang="en-US" b="1" i="1" dirty="0">
                <a:solidFill>
                  <a:srgbClr val="00B050"/>
                </a:solidFill>
              </a:rPr>
              <a:t> </a:t>
            </a:r>
            <a:r>
              <a:rPr lang="en-US" b="1" i="1" dirty="0" err="1">
                <a:solidFill>
                  <a:srgbClr val="00B050"/>
                </a:solidFill>
              </a:rPr>
              <a:t>gi÷a</a:t>
            </a:r>
            <a:r>
              <a:rPr lang="en-US" b="1" i="1" dirty="0">
                <a:solidFill>
                  <a:srgbClr val="00B050"/>
                </a:solidFill>
              </a:rPr>
              <a:t> </a:t>
            </a:r>
            <a:r>
              <a:rPr lang="en-US" b="1" i="1" dirty="0" err="1">
                <a:solidFill>
                  <a:srgbClr val="00B050"/>
                </a:solidFill>
              </a:rPr>
              <a:t>miÒn</a:t>
            </a:r>
            <a:r>
              <a:rPr lang="en-US" b="1" i="1" dirty="0">
                <a:solidFill>
                  <a:srgbClr val="00B050"/>
                </a:solidFill>
              </a:rPr>
              <a:t> </a:t>
            </a:r>
            <a:r>
              <a:rPr lang="en-US" b="1" i="1" dirty="0" err="1">
                <a:solidFill>
                  <a:srgbClr val="00B050"/>
                </a:solidFill>
              </a:rPr>
              <a:t>nói</a:t>
            </a:r>
            <a:r>
              <a:rPr lang="en-US" b="1" i="1" dirty="0">
                <a:solidFill>
                  <a:srgbClr val="00B050"/>
                </a:solidFill>
              </a:rPr>
              <a:t> vµ ®</a:t>
            </a:r>
            <a:r>
              <a:rPr lang="en-US" b="1" i="1" dirty="0" err="1">
                <a:solidFill>
                  <a:srgbClr val="00B050"/>
                </a:solidFill>
              </a:rPr>
              <a:t>ång</a:t>
            </a:r>
            <a:r>
              <a:rPr lang="en-US" b="1" i="1" dirty="0">
                <a:solidFill>
                  <a:srgbClr val="00B050"/>
                </a:solidFill>
              </a:rPr>
              <a:t> </a:t>
            </a:r>
            <a:r>
              <a:rPr lang="en-US" b="1" i="1" dirty="0" err="1">
                <a:solidFill>
                  <a:srgbClr val="00B050"/>
                </a:solidFill>
              </a:rPr>
              <a:t>b»ng</a:t>
            </a:r>
            <a:r>
              <a:rPr lang="en-US" b="1" i="1" dirty="0">
                <a:solidFill>
                  <a:srgbClr val="00B050"/>
                </a:solidFill>
              </a:rPr>
              <a:t>?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91162" name="Text Box 26"/>
          <p:cNvSpPr txBox="1">
            <a:spLocks noChangeArrowheads="1"/>
          </p:cNvSpPr>
          <p:nvPr/>
        </p:nvSpPr>
        <p:spPr bwMode="auto">
          <a:xfrm>
            <a:off x="1828800" y="5943600"/>
            <a:ext cx="4876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</a:rPr>
              <a:t>=&gt; §o¸n « ch÷ hµng däc ?</a:t>
            </a:r>
          </a:p>
        </p:txBody>
      </p:sp>
      <p:sp>
        <p:nvSpPr>
          <p:cNvPr id="91163" name="Text Box 27"/>
          <p:cNvSpPr txBox="1">
            <a:spLocks noChangeArrowheads="1"/>
          </p:cNvSpPr>
          <p:nvPr/>
        </p:nvSpPr>
        <p:spPr bwMode="auto">
          <a:xfrm>
            <a:off x="304800" y="13716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vi-VN" dirty="0">
                <a:solidFill>
                  <a:srgbClr val="FF3300"/>
                </a:solidFill>
              </a:rPr>
              <a:t>“</a:t>
            </a:r>
            <a:r>
              <a:rPr lang="vi-VN" b="1" i="1" dirty="0">
                <a:solidFill>
                  <a:srgbClr val="FF3300"/>
                </a:solidFill>
              </a:rPr>
              <a:t>¤ sè 5</a:t>
            </a:r>
            <a:r>
              <a:rPr lang="vi-VN" dirty="0">
                <a:solidFill>
                  <a:srgbClr val="FF3300"/>
                </a:solidFill>
              </a:rPr>
              <a:t>”</a:t>
            </a:r>
            <a:r>
              <a:rPr lang="en-US" dirty="0"/>
              <a:t> </a:t>
            </a:r>
            <a:r>
              <a:rPr lang="en-US" b="1" i="1" dirty="0">
                <a:solidFill>
                  <a:srgbClr val="FFFF35"/>
                </a:solidFill>
              </a:rPr>
              <a:t>- </a:t>
            </a:r>
            <a:r>
              <a:rPr lang="vi-VN" b="1" i="1" dirty="0">
                <a:solidFill>
                  <a:srgbClr val="00B050"/>
                </a:solidFill>
              </a:rPr>
              <a:t>Gåm 8 ch</a:t>
            </a:r>
            <a:r>
              <a:rPr lang="en-US" b="1" i="1" dirty="0">
                <a:solidFill>
                  <a:srgbClr val="00B050"/>
                </a:solidFill>
              </a:rPr>
              <a:t>÷</a:t>
            </a:r>
            <a:r>
              <a:rPr lang="vi-VN" b="1" i="1" dirty="0">
                <a:solidFill>
                  <a:srgbClr val="00B050"/>
                </a:solidFill>
              </a:rPr>
              <a:t> c¸i, tõ chØ vïng ®Êt réng lín,</a:t>
            </a:r>
            <a:r>
              <a:rPr lang="en-US" b="1" i="1" dirty="0">
                <a:solidFill>
                  <a:srgbClr val="00B050"/>
                </a:solidFill>
              </a:rPr>
              <a:t> </a:t>
            </a:r>
            <a:r>
              <a:rPr lang="vi-VN" b="1" i="1" dirty="0">
                <a:solidFill>
                  <a:srgbClr val="00B050"/>
                </a:solidFill>
              </a:rPr>
              <a:t>b»ng ph¼ng</a:t>
            </a:r>
            <a:r>
              <a:rPr lang="vi-VN" dirty="0">
                <a:solidFill>
                  <a:srgbClr val="00B050"/>
                </a:solidFill>
              </a:rPr>
              <a:t>?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91164" name="Text Box 28"/>
          <p:cNvSpPr txBox="1">
            <a:spLocks noChangeArrowheads="1"/>
          </p:cNvSpPr>
          <p:nvPr/>
        </p:nvSpPr>
        <p:spPr bwMode="auto">
          <a:xfrm>
            <a:off x="152400" y="4495800"/>
            <a:ext cx="8839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FF3300"/>
                </a:solidFill>
              </a:rPr>
              <a:t>- </a:t>
            </a:r>
            <a:r>
              <a:rPr lang="vi-VN" b="1" dirty="0">
                <a:solidFill>
                  <a:srgbClr val="FF3300"/>
                </a:solidFill>
              </a:rPr>
              <a:t>“ </a:t>
            </a:r>
            <a:r>
              <a:rPr lang="vi-VN" b="1" i="1" dirty="0">
                <a:solidFill>
                  <a:srgbClr val="FF3300"/>
                </a:solidFill>
              </a:rPr>
              <a:t>¤ sè 7</a:t>
            </a:r>
            <a:r>
              <a:rPr lang="vi-VN" b="1" dirty="0">
                <a:solidFill>
                  <a:srgbClr val="FF3300"/>
                </a:solidFill>
              </a:rPr>
              <a:t>”</a:t>
            </a:r>
            <a:r>
              <a:rPr lang="en-US" b="1" dirty="0">
                <a:solidFill>
                  <a:srgbClr val="FFFF35"/>
                </a:solidFill>
              </a:rPr>
              <a:t>-</a:t>
            </a:r>
            <a:r>
              <a:rPr lang="vi-VN" b="1" i="1" dirty="0">
                <a:solidFill>
                  <a:srgbClr val="FFFF35"/>
                </a:solidFill>
              </a:rPr>
              <a:t> </a:t>
            </a:r>
            <a:r>
              <a:rPr lang="vi-VN" b="1" i="1" dirty="0">
                <a:solidFill>
                  <a:srgbClr val="00B050"/>
                </a:solidFill>
              </a:rPr>
              <a:t>Gåm 9 ch</a:t>
            </a:r>
            <a:r>
              <a:rPr lang="en-US" b="1" i="1" dirty="0">
                <a:solidFill>
                  <a:srgbClr val="00B050"/>
                </a:solidFill>
              </a:rPr>
              <a:t>÷</a:t>
            </a:r>
            <a:r>
              <a:rPr lang="vi-VN" b="1" i="1" dirty="0">
                <a:solidFill>
                  <a:srgbClr val="00B050"/>
                </a:solidFill>
              </a:rPr>
              <a:t> c¸i,</a:t>
            </a:r>
            <a:r>
              <a:rPr lang="en-US" b="1" i="1" dirty="0">
                <a:solidFill>
                  <a:srgbClr val="00B050"/>
                </a:solidFill>
              </a:rPr>
              <a:t> </a:t>
            </a:r>
            <a:r>
              <a:rPr lang="vi-VN" b="1" i="1" dirty="0">
                <a:solidFill>
                  <a:srgbClr val="00B050"/>
                </a:solidFill>
              </a:rPr>
              <a:t>tªn thµnh phè lín nhÊt</a:t>
            </a:r>
            <a:endParaRPr lang="en-US" b="1" i="1" dirty="0">
              <a:solidFill>
                <a:srgbClr val="00B050"/>
              </a:solidFill>
            </a:endParaRPr>
          </a:p>
          <a:p>
            <a:r>
              <a:rPr lang="vi-VN" b="1" i="1" dirty="0">
                <a:solidFill>
                  <a:srgbClr val="00B050"/>
                </a:solidFill>
              </a:rPr>
              <a:t>n­íc ta ®­îc mang tªn B¸c?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91165" name="Text Box 29"/>
          <p:cNvSpPr txBox="1">
            <a:spLocks noChangeArrowheads="1"/>
          </p:cNvSpPr>
          <p:nvPr/>
        </p:nvSpPr>
        <p:spPr bwMode="auto">
          <a:xfrm>
            <a:off x="152400" y="29718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 i="1" dirty="0">
                <a:solidFill>
                  <a:srgbClr val="FF3300"/>
                </a:solidFill>
              </a:rPr>
              <a:t>- “¤ </a:t>
            </a:r>
            <a:r>
              <a:rPr lang="en-US" b="1" i="1" dirty="0" err="1">
                <a:solidFill>
                  <a:srgbClr val="FF3300"/>
                </a:solidFill>
              </a:rPr>
              <a:t>sè</a:t>
            </a:r>
            <a:r>
              <a:rPr lang="en-US" b="1" i="1" dirty="0">
                <a:solidFill>
                  <a:srgbClr val="FF3300"/>
                </a:solidFill>
              </a:rPr>
              <a:t> 6”</a:t>
            </a:r>
            <a:r>
              <a:rPr lang="en-US" b="1" dirty="0">
                <a:solidFill>
                  <a:srgbClr val="FFFF35"/>
                </a:solidFill>
              </a:rPr>
              <a:t>- </a:t>
            </a:r>
            <a:r>
              <a:rPr lang="en-US" b="1" i="1" dirty="0" err="1">
                <a:solidFill>
                  <a:srgbClr val="00B050"/>
                </a:solidFill>
              </a:rPr>
              <a:t>Gåm</a:t>
            </a:r>
            <a:r>
              <a:rPr lang="en-US" b="1" i="1" dirty="0">
                <a:solidFill>
                  <a:srgbClr val="00B050"/>
                </a:solidFill>
              </a:rPr>
              <a:t> 5 </a:t>
            </a:r>
            <a:r>
              <a:rPr lang="en-US" b="1" i="1" dirty="0" err="1">
                <a:solidFill>
                  <a:srgbClr val="00B050"/>
                </a:solidFill>
              </a:rPr>
              <a:t>ch</a:t>
            </a:r>
            <a:r>
              <a:rPr lang="en-US" b="1" i="1" dirty="0">
                <a:solidFill>
                  <a:srgbClr val="00B050"/>
                </a:solidFill>
              </a:rPr>
              <a:t>÷ </a:t>
            </a:r>
            <a:r>
              <a:rPr lang="en-US" b="1" i="1" dirty="0" err="1">
                <a:solidFill>
                  <a:srgbClr val="00B050"/>
                </a:solidFill>
              </a:rPr>
              <a:t>c¸i</a:t>
            </a:r>
            <a:r>
              <a:rPr lang="en-US" b="1" i="1" dirty="0">
                <a:solidFill>
                  <a:srgbClr val="00B050"/>
                </a:solidFill>
              </a:rPr>
              <a:t>: </a:t>
            </a:r>
            <a:r>
              <a:rPr lang="en-US" b="1" i="1" dirty="0" err="1">
                <a:solidFill>
                  <a:srgbClr val="00B050"/>
                </a:solidFill>
              </a:rPr>
              <a:t>Thñ</a:t>
            </a:r>
            <a:r>
              <a:rPr lang="en-US" b="1" i="1" dirty="0">
                <a:solidFill>
                  <a:srgbClr val="00B050"/>
                </a:solidFill>
              </a:rPr>
              <a:t> ®« </a:t>
            </a:r>
            <a:r>
              <a:rPr lang="en-US" b="1" i="1" dirty="0" err="1">
                <a:solidFill>
                  <a:srgbClr val="00B050"/>
                </a:solidFill>
              </a:rPr>
              <a:t>cña</a:t>
            </a:r>
            <a:r>
              <a:rPr lang="en-US" b="1" i="1" dirty="0">
                <a:solidFill>
                  <a:srgbClr val="00B050"/>
                </a:solidFill>
              </a:rPr>
              <a:t> ®</a:t>
            </a:r>
            <a:r>
              <a:rPr lang="en-US" b="1" i="1" dirty="0" err="1">
                <a:solidFill>
                  <a:srgbClr val="00B050"/>
                </a:solidFill>
              </a:rPr>
              <a:t>Êt</a:t>
            </a:r>
            <a:r>
              <a:rPr lang="en-US" b="1" i="1" dirty="0">
                <a:solidFill>
                  <a:srgbClr val="00B050"/>
                </a:solidFill>
              </a:rPr>
              <a:t> </a:t>
            </a:r>
            <a:r>
              <a:rPr lang="en-US" b="1" i="1" dirty="0" err="1">
                <a:solidFill>
                  <a:srgbClr val="00B050"/>
                </a:solidFill>
              </a:rPr>
              <a:t>n­íc</a:t>
            </a:r>
            <a:r>
              <a:rPr lang="en-US" b="1" i="1" dirty="0">
                <a:solidFill>
                  <a:srgbClr val="00B050"/>
                </a:solidFill>
              </a:rPr>
              <a:t>  </a:t>
            </a:r>
            <a:r>
              <a:rPr lang="en-US" b="1" i="1" dirty="0" err="1">
                <a:solidFill>
                  <a:srgbClr val="00B050"/>
                </a:solidFill>
              </a:rPr>
              <a:t>ViÖt</a:t>
            </a:r>
            <a:r>
              <a:rPr lang="en-US" b="1" i="1" dirty="0">
                <a:solidFill>
                  <a:srgbClr val="00B050"/>
                </a:solidFill>
              </a:rPr>
              <a:t> Nam?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1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1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1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1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1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1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1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1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11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1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91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1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61" grpId="0"/>
      <p:bldP spid="91162" grpId="2"/>
      <p:bldP spid="91163" grpId="0"/>
      <p:bldP spid="91164" grpId="0"/>
      <p:bldP spid="9116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1490" name="Group 2"/>
          <p:cNvGrpSpPr>
            <a:grpSpLocks/>
          </p:cNvGrpSpPr>
          <p:nvPr/>
        </p:nvGrpSpPr>
        <p:grpSpPr bwMode="auto">
          <a:xfrm>
            <a:off x="-123825" y="-320675"/>
            <a:ext cx="9420225" cy="7254875"/>
            <a:chOff x="0" y="192"/>
            <a:chExt cx="5760" cy="3936"/>
          </a:xfrm>
        </p:grpSpPr>
        <p:grpSp>
          <p:nvGrpSpPr>
            <p:cNvPr id="191491" name="Group 3"/>
            <p:cNvGrpSpPr>
              <a:grpSpLocks/>
            </p:cNvGrpSpPr>
            <p:nvPr/>
          </p:nvGrpSpPr>
          <p:grpSpPr bwMode="auto">
            <a:xfrm>
              <a:off x="0" y="336"/>
              <a:ext cx="5760" cy="3700"/>
              <a:chOff x="0" y="336"/>
              <a:chExt cx="5760" cy="3700"/>
            </a:xfrm>
          </p:grpSpPr>
          <p:pic>
            <p:nvPicPr>
              <p:cNvPr id="191492" name="Picture 4" descr="n3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0" y="3984"/>
                <a:ext cx="5760" cy="5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</p:pic>
          <p:pic>
            <p:nvPicPr>
              <p:cNvPr id="191493" name="Picture 5" descr="n3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0" y="336"/>
                <a:ext cx="5760" cy="4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</p:pic>
        </p:grpSp>
        <p:pic>
          <p:nvPicPr>
            <p:cNvPr id="191494" name="Picture 6" descr="n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400000">
              <a:off x="-1848" y="2136"/>
              <a:ext cx="3936" cy="48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191495" name="Picture 7" descr="n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6200000" flipH="1">
              <a:off x="3671" y="2135"/>
              <a:ext cx="3936" cy="50"/>
            </a:xfrm>
            <a:prstGeom prst="rect">
              <a:avLst/>
            </a:prstGeom>
            <a:noFill/>
            <a:ln>
              <a:noFill/>
            </a:ln>
            <a:effectLst/>
          </p:spPr>
        </p:pic>
      </p:grpSp>
      <p:sp>
        <p:nvSpPr>
          <p:cNvPr id="191496" name="Rectangle 8"/>
          <p:cNvSpPr>
            <a:spLocks noChangeArrowheads="1"/>
          </p:cNvSpPr>
          <p:nvPr/>
        </p:nvSpPr>
        <p:spPr bwMode="auto">
          <a:xfrm>
            <a:off x="-1438275" y="947738"/>
            <a:ext cx="3905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1497" name="Text Box 9"/>
          <p:cNvSpPr txBox="1">
            <a:spLocks noChangeArrowheads="1"/>
          </p:cNvSpPr>
          <p:nvPr/>
        </p:nvSpPr>
        <p:spPr bwMode="auto">
          <a:xfrm>
            <a:off x="304800" y="0"/>
            <a:ext cx="3200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>
                <a:solidFill>
                  <a:schemeClr val="bg1"/>
                </a:solidFill>
              </a:rPr>
              <a:t>B¶ng « ch÷:</a:t>
            </a:r>
          </a:p>
        </p:txBody>
      </p:sp>
      <p:sp>
        <p:nvSpPr>
          <p:cNvPr id="191499" name="AutoShape 11">
            <a:hlinkClick r:id="rId3" action="ppaction://hlinkpres?slideindex=34&amp;slidetitle=§iÒu kiÖn hoang m¹c " highlightClick="1"/>
          </p:cNvPr>
          <p:cNvSpPr>
            <a:spLocks noChangeArrowheads="1"/>
          </p:cNvSpPr>
          <p:nvPr/>
        </p:nvSpPr>
        <p:spPr bwMode="auto">
          <a:xfrm>
            <a:off x="4572000" y="762000"/>
            <a:ext cx="609600" cy="609600"/>
          </a:xfrm>
          <a:prstGeom prst="actionButtonBlank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chemeClr val="bg1"/>
                </a:solidFill>
                <a:latin typeface=".VnTifani HeavyH" pitchFamily="34" charset="0"/>
              </a:rPr>
              <a:t>u</a:t>
            </a:r>
          </a:p>
        </p:txBody>
      </p:sp>
      <p:sp>
        <p:nvSpPr>
          <p:cNvPr id="191500" name="AutoShape 12">
            <a:hlinkClick r:id="rId3" action="ppaction://hlinkpres?slideindex=34&amp;slidetitle=§iÒu kiÖn hoang m¹c " highlightClick="1"/>
          </p:cNvPr>
          <p:cNvSpPr>
            <a:spLocks noChangeArrowheads="1"/>
          </p:cNvSpPr>
          <p:nvPr/>
        </p:nvSpPr>
        <p:spPr bwMode="auto">
          <a:xfrm>
            <a:off x="5181600" y="762000"/>
            <a:ext cx="609600" cy="609600"/>
          </a:xfrm>
          <a:prstGeom prst="actionButtonBlank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chemeClr val="bg1"/>
                </a:solidFill>
                <a:latin typeface=".VnTifani HeavyH" pitchFamily="34" charset="0"/>
              </a:rPr>
              <a:t>n</a:t>
            </a:r>
          </a:p>
        </p:txBody>
      </p:sp>
      <p:sp>
        <p:nvSpPr>
          <p:cNvPr id="191501" name="AutoShape 13">
            <a:hlinkClick r:id="rId3" action="ppaction://hlinkpres?slideindex=34&amp;slidetitle=§iÒu kiÖn hoang m¹c " highlightClick="1"/>
          </p:cNvPr>
          <p:cNvSpPr>
            <a:spLocks noChangeArrowheads="1"/>
          </p:cNvSpPr>
          <p:nvPr/>
        </p:nvSpPr>
        <p:spPr bwMode="auto">
          <a:xfrm>
            <a:off x="5791200" y="762000"/>
            <a:ext cx="609600" cy="609600"/>
          </a:xfrm>
          <a:prstGeom prst="actionButtonBlank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chemeClr val="bg1"/>
                </a:solidFill>
                <a:latin typeface=".VnTifani HeavyH" pitchFamily="34" charset="0"/>
              </a:rPr>
              <a:t>g</a:t>
            </a:r>
          </a:p>
        </p:txBody>
      </p:sp>
      <p:sp>
        <p:nvSpPr>
          <p:cNvPr id="191502" name="AutoShape 14">
            <a:hlinkClick r:id="rId3" action="ppaction://hlinkpres?slideindex=34&amp;slidetitle=§iÒu kiÖn hoang m¹c " highlightClick="1"/>
          </p:cNvPr>
          <p:cNvSpPr>
            <a:spLocks noChangeArrowheads="1"/>
          </p:cNvSpPr>
          <p:nvPr/>
        </p:nvSpPr>
        <p:spPr bwMode="auto">
          <a:xfrm>
            <a:off x="6400800" y="762000"/>
            <a:ext cx="609600" cy="609600"/>
          </a:xfrm>
          <a:prstGeom prst="actionButtonBlank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chemeClr val="bg1"/>
                </a:solidFill>
                <a:latin typeface=".VnTifani HeavyH" pitchFamily="34" charset="0"/>
              </a:rPr>
              <a:t>b</a:t>
            </a:r>
          </a:p>
        </p:txBody>
      </p:sp>
      <p:sp>
        <p:nvSpPr>
          <p:cNvPr id="191503" name="AutoShape 15">
            <a:hlinkClick r:id="rId3" action="ppaction://hlinkpres?slideindex=34&amp;slidetitle=§iÒu kiÖn hoang m¹c " highlightClick="1"/>
          </p:cNvPr>
          <p:cNvSpPr>
            <a:spLocks noChangeArrowheads="1"/>
          </p:cNvSpPr>
          <p:nvPr/>
        </p:nvSpPr>
        <p:spPr bwMode="auto">
          <a:xfrm>
            <a:off x="7010400" y="762000"/>
            <a:ext cx="609600" cy="609600"/>
          </a:xfrm>
          <a:prstGeom prst="actionButtonBlank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chemeClr val="bg1"/>
                </a:solidFill>
                <a:latin typeface=".VnTifani HeavyH" pitchFamily="34" charset="0"/>
              </a:rPr>
              <a:t>i</a:t>
            </a:r>
          </a:p>
        </p:txBody>
      </p:sp>
      <p:sp>
        <p:nvSpPr>
          <p:cNvPr id="191504" name="AutoShape 16">
            <a:hlinkClick r:id="rId3" action="ppaction://hlinkpres?slideindex=34&amp;slidetitle=§iÒu kiÖn hoang m¹c " highlightClick="1"/>
          </p:cNvPr>
          <p:cNvSpPr>
            <a:spLocks noChangeArrowheads="1"/>
          </p:cNvSpPr>
          <p:nvPr/>
        </p:nvSpPr>
        <p:spPr bwMode="auto">
          <a:xfrm>
            <a:off x="7620000" y="762000"/>
            <a:ext cx="609600" cy="609600"/>
          </a:xfrm>
          <a:prstGeom prst="actionButtonBlank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chemeClr val="bg1"/>
                </a:solidFill>
                <a:latin typeface=".VnTifani HeavyH" pitchFamily="34" charset="0"/>
              </a:rPr>
              <a:t>ª</a:t>
            </a:r>
          </a:p>
        </p:txBody>
      </p:sp>
      <p:sp>
        <p:nvSpPr>
          <p:cNvPr id="191505" name="AutoShape 17">
            <a:hlinkClick r:id="rId3" action="ppaction://hlinkpres?slideindex=34&amp;slidetitle=§iÒu kiÖn hoang m¹c " highlightClick="1"/>
          </p:cNvPr>
          <p:cNvSpPr>
            <a:spLocks noChangeArrowheads="1"/>
          </p:cNvSpPr>
          <p:nvPr/>
        </p:nvSpPr>
        <p:spPr bwMode="auto">
          <a:xfrm>
            <a:off x="8229600" y="762000"/>
            <a:ext cx="609600" cy="609600"/>
          </a:xfrm>
          <a:prstGeom prst="actionButtonBlank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chemeClr val="bg1"/>
                </a:solidFill>
                <a:latin typeface=".VnTifani HeavyH" pitchFamily="34" charset="0"/>
              </a:rPr>
              <a:t>n</a:t>
            </a:r>
          </a:p>
        </p:txBody>
      </p:sp>
      <p:sp>
        <p:nvSpPr>
          <p:cNvPr id="191506" name="AutoShape 18">
            <a:hlinkClick r:id="rId3" action="ppaction://hlinkpres?slideindex=34&amp;slidetitle=§iÒu kiÖn hoang m¹c " highlightClick="1"/>
          </p:cNvPr>
          <p:cNvSpPr>
            <a:spLocks noChangeArrowheads="1"/>
          </p:cNvSpPr>
          <p:nvPr/>
        </p:nvSpPr>
        <p:spPr bwMode="auto">
          <a:xfrm>
            <a:off x="3962400" y="762000"/>
            <a:ext cx="609600" cy="609600"/>
          </a:xfrm>
          <a:prstGeom prst="actionButtonBlank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chemeClr val="bg1"/>
                </a:solidFill>
                <a:latin typeface=".VnTifani HeavyH" pitchFamily="34" charset="0"/>
              </a:rPr>
              <a:t>v</a:t>
            </a:r>
          </a:p>
        </p:txBody>
      </p:sp>
      <p:sp>
        <p:nvSpPr>
          <p:cNvPr id="191507" name="AutoShape 19">
            <a:hlinkClick r:id="rId3" action="ppaction://hlinkpres?slideindex=34&amp;slidetitle=§iÒu kiÖn hoang m¹c " highlightClick="1"/>
          </p:cNvPr>
          <p:cNvSpPr>
            <a:spLocks noChangeArrowheads="1"/>
          </p:cNvSpPr>
          <p:nvPr/>
        </p:nvSpPr>
        <p:spPr bwMode="auto">
          <a:xfrm>
            <a:off x="3352800" y="1371600"/>
            <a:ext cx="609600" cy="609600"/>
          </a:xfrm>
          <a:prstGeom prst="actionButtonBlank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chemeClr val="bg1"/>
                </a:solidFill>
                <a:latin typeface=".VnTifani HeavyH" pitchFamily="34" charset="0"/>
              </a:rPr>
              <a:t>m</a:t>
            </a:r>
          </a:p>
        </p:txBody>
      </p:sp>
      <p:sp>
        <p:nvSpPr>
          <p:cNvPr id="191508" name="AutoShape 20">
            <a:hlinkClick r:id="rId3" action="ppaction://hlinkpres?slideindex=34&amp;slidetitle=§iÒu kiÖn hoang m¹c " highlightClick="1"/>
          </p:cNvPr>
          <p:cNvSpPr>
            <a:spLocks noChangeArrowheads="1"/>
          </p:cNvSpPr>
          <p:nvPr/>
        </p:nvSpPr>
        <p:spPr bwMode="auto">
          <a:xfrm>
            <a:off x="3962400" y="1371600"/>
            <a:ext cx="609600" cy="609600"/>
          </a:xfrm>
          <a:prstGeom prst="actionButtonBlank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chemeClr val="bg1"/>
                </a:solidFill>
                <a:latin typeface=".VnTifani HeavyH" pitchFamily="34" charset="0"/>
              </a:rPr>
              <a:t>i</a:t>
            </a:r>
          </a:p>
        </p:txBody>
      </p:sp>
      <p:sp>
        <p:nvSpPr>
          <p:cNvPr id="191509" name="AutoShape 21">
            <a:hlinkClick r:id="rId3" action="ppaction://hlinkpres?slideindex=34&amp;slidetitle=§iÒu kiÖn hoang m¹c " highlightClick="1"/>
          </p:cNvPr>
          <p:cNvSpPr>
            <a:spLocks noChangeArrowheads="1"/>
          </p:cNvSpPr>
          <p:nvPr/>
        </p:nvSpPr>
        <p:spPr bwMode="auto">
          <a:xfrm>
            <a:off x="4572000" y="1371600"/>
            <a:ext cx="609600" cy="609600"/>
          </a:xfrm>
          <a:prstGeom prst="actionButtonBlank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chemeClr val="bg1"/>
                </a:solidFill>
                <a:latin typeface=".VnTifani HeavyH" pitchFamily="34" charset="0"/>
              </a:rPr>
              <a:t>ª</a:t>
            </a:r>
          </a:p>
        </p:txBody>
      </p:sp>
      <p:sp>
        <p:nvSpPr>
          <p:cNvPr id="191510" name="AutoShape 22">
            <a:hlinkClick r:id="rId3" action="ppaction://hlinkpres?slideindex=34&amp;slidetitle=§iÒu kiÖn hoang m¹c " highlightClick="1"/>
          </p:cNvPr>
          <p:cNvSpPr>
            <a:spLocks noChangeArrowheads="1"/>
          </p:cNvSpPr>
          <p:nvPr/>
        </p:nvSpPr>
        <p:spPr bwMode="auto">
          <a:xfrm>
            <a:off x="5181600" y="1371600"/>
            <a:ext cx="609600" cy="609600"/>
          </a:xfrm>
          <a:prstGeom prst="actionButtonBlank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chemeClr val="bg1"/>
                </a:solidFill>
                <a:latin typeface=".VnTifani HeavyH" pitchFamily="34" charset="0"/>
              </a:rPr>
              <a:t>n</a:t>
            </a:r>
          </a:p>
        </p:txBody>
      </p:sp>
      <p:sp>
        <p:nvSpPr>
          <p:cNvPr id="191511" name="AutoShape 23">
            <a:hlinkClick r:id="rId3" action="ppaction://hlinkpres?slideindex=34&amp;slidetitle=§iÒu kiÖn hoang m¹c " highlightClick="1"/>
          </p:cNvPr>
          <p:cNvSpPr>
            <a:spLocks noChangeArrowheads="1"/>
          </p:cNvSpPr>
          <p:nvPr/>
        </p:nvSpPr>
        <p:spPr bwMode="auto">
          <a:xfrm>
            <a:off x="5791200" y="1371600"/>
            <a:ext cx="609600" cy="609600"/>
          </a:xfrm>
          <a:prstGeom prst="actionButtonBlank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chemeClr val="bg1"/>
                </a:solidFill>
                <a:latin typeface=".VnTifani HeavyH" pitchFamily="34" charset="0"/>
              </a:rPr>
              <a:t>n</a:t>
            </a:r>
          </a:p>
        </p:txBody>
      </p:sp>
      <p:sp>
        <p:nvSpPr>
          <p:cNvPr id="191512" name="AutoShape 24">
            <a:hlinkClick r:id="rId3" action="ppaction://hlinkpres?slideindex=34&amp;slidetitle=§iÒu kiÖn hoang m¹c " highlightClick="1"/>
          </p:cNvPr>
          <p:cNvSpPr>
            <a:spLocks noChangeArrowheads="1"/>
          </p:cNvSpPr>
          <p:nvPr/>
        </p:nvSpPr>
        <p:spPr bwMode="auto">
          <a:xfrm>
            <a:off x="3352800" y="1981200"/>
            <a:ext cx="609600" cy="609600"/>
          </a:xfrm>
          <a:prstGeom prst="actionButtonBlank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chemeClr val="bg1"/>
                </a:solidFill>
                <a:latin typeface=".VnTifani HeavyH" pitchFamily="34" charset="0"/>
              </a:rPr>
              <a:t>u</a:t>
            </a:r>
          </a:p>
        </p:txBody>
      </p:sp>
      <p:sp>
        <p:nvSpPr>
          <p:cNvPr id="191513" name="AutoShape 25">
            <a:hlinkClick r:id="rId3" action="ppaction://hlinkpres?slideindex=34&amp;slidetitle=§iÒu kiÖn hoang m¹c " highlightClick="1"/>
          </p:cNvPr>
          <p:cNvSpPr>
            <a:spLocks noChangeArrowheads="1"/>
          </p:cNvSpPr>
          <p:nvPr/>
        </p:nvSpPr>
        <p:spPr bwMode="auto">
          <a:xfrm>
            <a:off x="7010400" y="1371600"/>
            <a:ext cx="609600" cy="609600"/>
          </a:xfrm>
          <a:prstGeom prst="actionButtonBlank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chemeClr val="bg1"/>
                </a:solidFill>
                <a:latin typeface=".VnTifani HeavyH" pitchFamily="34" charset="0"/>
              </a:rPr>
              <a:t>i</a:t>
            </a:r>
          </a:p>
        </p:txBody>
      </p:sp>
      <p:sp>
        <p:nvSpPr>
          <p:cNvPr id="191514" name="AutoShape 26">
            <a:hlinkClick r:id="rId3" action="ppaction://hlinkpres?slideindex=34&amp;slidetitle=§iÒu kiÖn hoang m¹c " highlightClick="1"/>
          </p:cNvPr>
          <p:cNvSpPr>
            <a:spLocks noChangeArrowheads="1"/>
          </p:cNvSpPr>
          <p:nvPr/>
        </p:nvSpPr>
        <p:spPr bwMode="auto">
          <a:xfrm>
            <a:off x="6400800" y="1371600"/>
            <a:ext cx="609600" cy="609600"/>
          </a:xfrm>
          <a:prstGeom prst="actionButtonBlank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chemeClr val="bg1"/>
                </a:solidFill>
                <a:latin typeface=".VnTifani HeavyH" pitchFamily="34" charset="0"/>
              </a:rPr>
              <a:t>u</a:t>
            </a:r>
          </a:p>
        </p:txBody>
      </p:sp>
      <p:sp>
        <p:nvSpPr>
          <p:cNvPr id="191515" name="AutoShape 27">
            <a:hlinkClick r:id="rId3" action="ppaction://hlinkpres?slideindex=34&amp;slidetitle=§iÒu kiÖn hoang m¹c " highlightClick="1"/>
          </p:cNvPr>
          <p:cNvSpPr>
            <a:spLocks noChangeArrowheads="1"/>
          </p:cNvSpPr>
          <p:nvPr/>
        </p:nvSpPr>
        <p:spPr bwMode="auto">
          <a:xfrm>
            <a:off x="2743200" y="1981200"/>
            <a:ext cx="609600" cy="609600"/>
          </a:xfrm>
          <a:prstGeom prst="actionButtonBlank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chemeClr val="bg1"/>
                </a:solidFill>
                <a:latin typeface=".VnTifani HeavyH" pitchFamily="34" charset="0"/>
              </a:rPr>
              <a:t>h</a:t>
            </a:r>
          </a:p>
        </p:txBody>
      </p:sp>
      <p:sp>
        <p:nvSpPr>
          <p:cNvPr id="191516" name="AutoShape 28">
            <a:hlinkClick r:id="rId3" action="ppaction://hlinkpres?slideindex=34&amp;slidetitle=§iÒu kiÖn hoang m¹c " highlightClick="1"/>
          </p:cNvPr>
          <p:cNvSpPr>
            <a:spLocks noChangeArrowheads="1"/>
          </p:cNvSpPr>
          <p:nvPr/>
        </p:nvSpPr>
        <p:spPr bwMode="auto">
          <a:xfrm>
            <a:off x="3962400" y="1981200"/>
            <a:ext cx="609600" cy="609600"/>
          </a:xfrm>
          <a:prstGeom prst="actionButtonBlank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chemeClr val="bg1"/>
                </a:solidFill>
                <a:latin typeface=".VnTifani HeavyH" pitchFamily="34" charset="0"/>
              </a:rPr>
              <a:t>ª</a:t>
            </a:r>
          </a:p>
        </p:txBody>
      </p:sp>
      <p:sp>
        <p:nvSpPr>
          <p:cNvPr id="191517" name="AutoShape 29">
            <a:hlinkClick r:id="rId3" action="ppaction://hlinkpres?slideindex=34&amp;slidetitle=§iÒu kiÖn hoang m¹c " highlightClick="1"/>
          </p:cNvPr>
          <p:cNvSpPr>
            <a:spLocks noChangeArrowheads="1"/>
          </p:cNvSpPr>
          <p:nvPr/>
        </p:nvSpPr>
        <p:spPr bwMode="auto">
          <a:xfrm>
            <a:off x="5181600" y="2590800"/>
            <a:ext cx="609600" cy="609600"/>
          </a:xfrm>
          <a:prstGeom prst="actionButtonBlank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chemeClr val="bg1"/>
                </a:solidFill>
                <a:latin typeface=".VnTifani HeavyH" pitchFamily="34" charset="0"/>
              </a:rPr>
              <a:t>u</a:t>
            </a:r>
          </a:p>
        </p:txBody>
      </p:sp>
      <p:sp>
        <p:nvSpPr>
          <p:cNvPr id="191518" name="AutoShape 30">
            <a:hlinkClick r:id="rId3" action="ppaction://hlinkpres?slideindex=34&amp;slidetitle=§iÒu kiÖn hoang m¹c " highlightClick="1"/>
          </p:cNvPr>
          <p:cNvSpPr>
            <a:spLocks noChangeArrowheads="1"/>
          </p:cNvSpPr>
          <p:nvPr/>
        </p:nvSpPr>
        <p:spPr bwMode="auto">
          <a:xfrm>
            <a:off x="3962400" y="2590800"/>
            <a:ext cx="609600" cy="609600"/>
          </a:xfrm>
          <a:prstGeom prst="actionButtonBlank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chemeClr val="bg1"/>
                </a:solidFill>
                <a:latin typeface=".VnTifani HeavyH" pitchFamily="34" charset="0"/>
              </a:rPr>
              <a:t>t</a:t>
            </a:r>
          </a:p>
        </p:txBody>
      </p:sp>
      <p:sp>
        <p:nvSpPr>
          <p:cNvPr id="191519" name="AutoShape 31">
            <a:hlinkClick r:id="rId3" action="ppaction://hlinkpres?slideindex=34&amp;slidetitle=§iÒu kiÖn hoang m¹c " highlightClick="1"/>
          </p:cNvPr>
          <p:cNvSpPr>
            <a:spLocks noChangeArrowheads="1"/>
          </p:cNvSpPr>
          <p:nvPr/>
        </p:nvSpPr>
        <p:spPr bwMode="auto">
          <a:xfrm>
            <a:off x="5791200" y="2590800"/>
            <a:ext cx="609600" cy="609600"/>
          </a:xfrm>
          <a:prstGeom prst="actionButtonBlank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chemeClr val="bg1"/>
                </a:solidFill>
                <a:latin typeface=".VnTifani HeavyH" pitchFamily="34" charset="0"/>
              </a:rPr>
              <a:t>n</a:t>
            </a:r>
          </a:p>
        </p:txBody>
      </p:sp>
      <p:sp>
        <p:nvSpPr>
          <p:cNvPr id="191520" name="AutoShape 32">
            <a:hlinkClick r:id="rId3" action="ppaction://hlinkpres?slideindex=34&amp;slidetitle=§iÒu kiÖn hoang m¹c " highlightClick="1"/>
          </p:cNvPr>
          <p:cNvSpPr>
            <a:spLocks noChangeArrowheads="1"/>
          </p:cNvSpPr>
          <p:nvPr/>
        </p:nvSpPr>
        <p:spPr bwMode="auto">
          <a:xfrm>
            <a:off x="6400800" y="2590800"/>
            <a:ext cx="609600" cy="609600"/>
          </a:xfrm>
          <a:prstGeom prst="actionButtonBlank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chemeClr val="bg1"/>
                </a:solidFill>
                <a:latin typeface=".VnTifani HeavyH" pitchFamily="34" charset="0"/>
              </a:rPr>
              <a:t>g</a:t>
            </a:r>
          </a:p>
        </p:txBody>
      </p:sp>
      <p:sp>
        <p:nvSpPr>
          <p:cNvPr id="191521" name="AutoShape 33">
            <a:hlinkClick r:id="rId3" action="ppaction://hlinkpres?slideindex=34&amp;slidetitle=§iÒu kiÖn hoang m¹c " highlightClick="1"/>
          </p:cNvPr>
          <p:cNvSpPr>
            <a:spLocks noChangeArrowheads="1"/>
          </p:cNvSpPr>
          <p:nvPr/>
        </p:nvSpPr>
        <p:spPr bwMode="auto">
          <a:xfrm>
            <a:off x="7010400" y="2590800"/>
            <a:ext cx="609600" cy="609600"/>
          </a:xfrm>
          <a:prstGeom prst="actionButtonBlank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chemeClr val="bg1"/>
                </a:solidFill>
                <a:latin typeface=".VnTifani HeavyH" pitchFamily="34" charset="0"/>
              </a:rPr>
              <a:t>d</a:t>
            </a:r>
          </a:p>
        </p:txBody>
      </p:sp>
      <p:sp>
        <p:nvSpPr>
          <p:cNvPr id="191522" name="AutoShape 34">
            <a:hlinkClick r:id="rId3" action="ppaction://hlinkpres?slideindex=34&amp;slidetitle=§iÒu kiÖn hoang m¹c " highlightClick="1"/>
          </p:cNvPr>
          <p:cNvSpPr>
            <a:spLocks noChangeArrowheads="1"/>
          </p:cNvSpPr>
          <p:nvPr/>
        </p:nvSpPr>
        <p:spPr bwMode="auto">
          <a:xfrm>
            <a:off x="4572000" y="2590800"/>
            <a:ext cx="609600" cy="609600"/>
          </a:xfrm>
          <a:prstGeom prst="actionButtonBlank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chemeClr val="bg1"/>
                </a:solidFill>
                <a:latin typeface=".VnTifani HeavyH" pitchFamily="34" charset="0"/>
              </a:rPr>
              <a:t>r</a:t>
            </a:r>
          </a:p>
        </p:txBody>
      </p:sp>
      <p:sp>
        <p:nvSpPr>
          <p:cNvPr id="191523" name="AutoShape 35">
            <a:hlinkClick r:id="rId3" action="ppaction://hlinkpres?slideindex=34&amp;slidetitle=§iÒu kiÖn hoang m¹c " highlightClick="1"/>
          </p:cNvPr>
          <p:cNvSpPr>
            <a:spLocks noChangeArrowheads="1"/>
          </p:cNvSpPr>
          <p:nvPr/>
        </p:nvSpPr>
        <p:spPr bwMode="auto">
          <a:xfrm>
            <a:off x="7620000" y="2590800"/>
            <a:ext cx="609600" cy="609600"/>
          </a:xfrm>
          <a:prstGeom prst="actionButtonBlank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chemeClr val="bg1"/>
                </a:solidFill>
                <a:latin typeface=".VnTifani HeavyH" pitchFamily="34" charset="0"/>
              </a:rPr>
              <a:t>u</a:t>
            </a:r>
          </a:p>
        </p:txBody>
      </p:sp>
      <p:sp>
        <p:nvSpPr>
          <p:cNvPr id="191524" name="AutoShape 36">
            <a:hlinkClick r:id="rId3" action="ppaction://hlinkpres?slideindex=34&amp;slidetitle=§iÒu kiÖn hoang m¹c " highlightClick="1"/>
          </p:cNvPr>
          <p:cNvSpPr>
            <a:spLocks noChangeArrowheads="1"/>
          </p:cNvSpPr>
          <p:nvPr/>
        </p:nvSpPr>
        <p:spPr bwMode="auto">
          <a:xfrm>
            <a:off x="2743200" y="3200400"/>
            <a:ext cx="609600" cy="609600"/>
          </a:xfrm>
          <a:prstGeom prst="actionButtonBlank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chemeClr val="bg1"/>
                </a:solidFill>
                <a:latin typeface=".VnTifani HeavyH" pitchFamily="34" charset="0"/>
              </a:rPr>
              <a:t>®</a:t>
            </a:r>
          </a:p>
        </p:txBody>
      </p:sp>
      <p:sp>
        <p:nvSpPr>
          <p:cNvPr id="191525" name="AutoShape 37">
            <a:hlinkClick r:id="rId3" action="ppaction://hlinkpres?slideindex=34&amp;slidetitle=§iÒu kiÖn hoang m¹c " highlightClick="1"/>
          </p:cNvPr>
          <p:cNvSpPr>
            <a:spLocks noChangeArrowheads="1"/>
          </p:cNvSpPr>
          <p:nvPr/>
        </p:nvSpPr>
        <p:spPr bwMode="auto">
          <a:xfrm>
            <a:off x="3352800" y="3200400"/>
            <a:ext cx="609600" cy="609600"/>
          </a:xfrm>
          <a:prstGeom prst="actionButtonBlank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chemeClr val="bg1"/>
                </a:solidFill>
                <a:latin typeface=".VnTifani HeavyH" pitchFamily="34" charset="0"/>
              </a:rPr>
              <a:t>«</a:t>
            </a:r>
          </a:p>
        </p:txBody>
      </p:sp>
      <p:sp>
        <p:nvSpPr>
          <p:cNvPr id="191526" name="AutoShape 38">
            <a:hlinkClick r:id="rId3" action="ppaction://hlinkpres?slideindex=34&amp;slidetitle=§iÒu kiÖn hoang m¹c " highlightClick="1"/>
          </p:cNvPr>
          <p:cNvSpPr>
            <a:spLocks noChangeArrowheads="1"/>
          </p:cNvSpPr>
          <p:nvPr/>
        </p:nvSpPr>
        <p:spPr bwMode="auto">
          <a:xfrm>
            <a:off x="3962400" y="3200400"/>
            <a:ext cx="609600" cy="609600"/>
          </a:xfrm>
          <a:prstGeom prst="actionButtonBlank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chemeClr val="bg1"/>
                </a:solidFill>
                <a:latin typeface=".VnTifani HeavyH" pitchFamily="34" charset="0"/>
              </a:rPr>
              <a:t>n</a:t>
            </a:r>
          </a:p>
        </p:txBody>
      </p:sp>
      <p:sp>
        <p:nvSpPr>
          <p:cNvPr id="191527" name="AutoShape 39">
            <a:hlinkClick r:id="rId3" action="ppaction://hlinkpres?slideindex=34&amp;slidetitle=§iÒu kiÖn hoang m¹c " highlightClick="1"/>
          </p:cNvPr>
          <p:cNvSpPr>
            <a:spLocks noChangeArrowheads="1"/>
          </p:cNvSpPr>
          <p:nvPr/>
        </p:nvSpPr>
        <p:spPr bwMode="auto">
          <a:xfrm>
            <a:off x="4572000" y="3200400"/>
            <a:ext cx="609600" cy="609600"/>
          </a:xfrm>
          <a:prstGeom prst="actionButtonBlank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chemeClr val="bg1"/>
                </a:solidFill>
                <a:latin typeface=".VnTifani HeavyH" pitchFamily="34" charset="0"/>
              </a:rPr>
              <a:t>g</a:t>
            </a:r>
          </a:p>
        </p:txBody>
      </p:sp>
      <p:sp>
        <p:nvSpPr>
          <p:cNvPr id="191528" name="AutoShape 40">
            <a:hlinkClick r:id="rId3" action="ppaction://hlinkpres?slideindex=34&amp;slidetitle=§iÒu kiÖn hoang m¹c " highlightClick="1"/>
          </p:cNvPr>
          <p:cNvSpPr>
            <a:spLocks noChangeArrowheads="1"/>
          </p:cNvSpPr>
          <p:nvPr/>
        </p:nvSpPr>
        <p:spPr bwMode="auto">
          <a:xfrm>
            <a:off x="5181600" y="3200400"/>
            <a:ext cx="609600" cy="609600"/>
          </a:xfrm>
          <a:prstGeom prst="actionButtonBlank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chemeClr val="bg1"/>
                </a:solidFill>
                <a:latin typeface=".VnTifani HeavyH" pitchFamily="34" charset="0"/>
              </a:rPr>
              <a:t>b</a:t>
            </a:r>
          </a:p>
        </p:txBody>
      </p:sp>
      <p:sp>
        <p:nvSpPr>
          <p:cNvPr id="191529" name="AutoShape 41">
            <a:hlinkClick r:id="rId3" action="ppaction://hlinkpres?slideindex=34&amp;slidetitle=§iÒu kiÖn hoang m¹c " highlightClick="1"/>
          </p:cNvPr>
          <p:cNvSpPr>
            <a:spLocks noChangeArrowheads="1"/>
          </p:cNvSpPr>
          <p:nvPr/>
        </p:nvSpPr>
        <p:spPr bwMode="auto">
          <a:xfrm>
            <a:off x="5791200" y="3200400"/>
            <a:ext cx="609600" cy="609600"/>
          </a:xfrm>
          <a:prstGeom prst="actionButtonBlank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chemeClr val="bg1"/>
                </a:solidFill>
                <a:latin typeface=".VnTifani HeavyH" pitchFamily="34" charset="0"/>
              </a:rPr>
              <a:t>¨</a:t>
            </a:r>
          </a:p>
        </p:txBody>
      </p:sp>
      <p:sp>
        <p:nvSpPr>
          <p:cNvPr id="191530" name="AutoShape 42">
            <a:hlinkClick r:id="rId3" action="ppaction://hlinkpres?slideindex=34&amp;slidetitle=§iÒu kiÖn hoang m¹c " highlightClick="1"/>
          </p:cNvPr>
          <p:cNvSpPr>
            <a:spLocks noChangeArrowheads="1"/>
          </p:cNvSpPr>
          <p:nvPr/>
        </p:nvSpPr>
        <p:spPr bwMode="auto">
          <a:xfrm>
            <a:off x="6400800" y="3200400"/>
            <a:ext cx="609600" cy="609600"/>
          </a:xfrm>
          <a:prstGeom prst="actionButtonBlank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chemeClr val="bg1"/>
                </a:solidFill>
                <a:latin typeface=".VnTifani HeavyH" pitchFamily="34" charset="0"/>
              </a:rPr>
              <a:t>n</a:t>
            </a:r>
          </a:p>
        </p:txBody>
      </p:sp>
      <p:sp>
        <p:nvSpPr>
          <p:cNvPr id="191531" name="AutoShape 43">
            <a:hlinkClick r:id="rId3" action="ppaction://hlinkpres?slideindex=34&amp;slidetitle=§iÒu kiÖn hoang m¹c " highlightClick="1"/>
          </p:cNvPr>
          <p:cNvSpPr>
            <a:spLocks noChangeArrowheads="1"/>
          </p:cNvSpPr>
          <p:nvPr/>
        </p:nvSpPr>
        <p:spPr bwMode="auto">
          <a:xfrm>
            <a:off x="7010400" y="3200400"/>
            <a:ext cx="609600" cy="609600"/>
          </a:xfrm>
          <a:prstGeom prst="actionButtonBlank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chemeClr val="bg1"/>
                </a:solidFill>
                <a:latin typeface=".VnTifani HeavyH" pitchFamily="34" charset="0"/>
              </a:rPr>
              <a:t>g</a:t>
            </a:r>
          </a:p>
        </p:txBody>
      </p:sp>
      <p:sp>
        <p:nvSpPr>
          <p:cNvPr id="191532" name="AutoShape 44">
            <a:hlinkClick r:id="rId3" action="ppaction://hlinkpres?slideindex=34&amp;slidetitle=§iÒu kiÖn hoang m¹c " highlightClick="1"/>
          </p:cNvPr>
          <p:cNvSpPr>
            <a:spLocks noChangeArrowheads="1"/>
          </p:cNvSpPr>
          <p:nvPr/>
        </p:nvSpPr>
        <p:spPr bwMode="auto">
          <a:xfrm>
            <a:off x="3352800" y="3810000"/>
            <a:ext cx="609600" cy="609600"/>
          </a:xfrm>
          <a:prstGeom prst="actionButtonBlank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chemeClr val="bg1"/>
                </a:solidFill>
                <a:latin typeface=".VnTifani HeavyH" pitchFamily="34" charset="0"/>
              </a:rPr>
              <a:t>h</a:t>
            </a:r>
          </a:p>
        </p:txBody>
      </p:sp>
      <p:sp>
        <p:nvSpPr>
          <p:cNvPr id="191533" name="AutoShape 45">
            <a:hlinkClick r:id="rId3" action="ppaction://hlinkpres?slideindex=34&amp;slidetitle=§iÒu kiÖn hoang m¹c " highlightClick="1"/>
          </p:cNvPr>
          <p:cNvSpPr>
            <a:spLocks noChangeArrowheads="1"/>
          </p:cNvSpPr>
          <p:nvPr/>
        </p:nvSpPr>
        <p:spPr bwMode="auto">
          <a:xfrm>
            <a:off x="3962400" y="3810000"/>
            <a:ext cx="609600" cy="609600"/>
          </a:xfrm>
          <a:prstGeom prst="actionButtonBlank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chemeClr val="bg1"/>
                </a:solidFill>
                <a:latin typeface=".VnTifani HeavyH" pitchFamily="34" charset="0"/>
              </a:rPr>
              <a:t>a</a:t>
            </a:r>
          </a:p>
        </p:txBody>
      </p:sp>
      <p:sp>
        <p:nvSpPr>
          <p:cNvPr id="191534" name="AutoShape 46">
            <a:hlinkClick r:id="rId3" action="ppaction://hlinkpres?slideindex=34&amp;slidetitle=§iÒu kiÖn hoang m¹c " highlightClick="1"/>
          </p:cNvPr>
          <p:cNvSpPr>
            <a:spLocks noChangeArrowheads="1"/>
          </p:cNvSpPr>
          <p:nvPr/>
        </p:nvSpPr>
        <p:spPr bwMode="auto">
          <a:xfrm>
            <a:off x="4572000" y="3810000"/>
            <a:ext cx="609600" cy="609600"/>
          </a:xfrm>
          <a:prstGeom prst="actionButtonBlank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chemeClr val="bg1"/>
                </a:solidFill>
                <a:latin typeface=".VnTifani HeavyH" pitchFamily="34" charset="0"/>
              </a:rPr>
              <a:t>n</a:t>
            </a:r>
          </a:p>
        </p:txBody>
      </p:sp>
      <p:sp>
        <p:nvSpPr>
          <p:cNvPr id="191535" name="AutoShape 47">
            <a:hlinkClick r:id="rId3" action="ppaction://hlinkpres?slideindex=34&amp;slidetitle=§iÒu kiÖn hoang m¹c " highlightClick="1"/>
          </p:cNvPr>
          <p:cNvSpPr>
            <a:spLocks noChangeArrowheads="1"/>
          </p:cNvSpPr>
          <p:nvPr/>
        </p:nvSpPr>
        <p:spPr bwMode="auto">
          <a:xfrm>
            <a:off x="5181600" y="3810000"/>
            <a:ext cx="609600" cy="609600"/>
          </a:xfrm>
          <a:prstGeom prst="actionButtonBlank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chemeClr val="bg1"/>
                </a:solidFill>
                <a:latin typeface=".VnTifani HeavyH" pitchFamily="34" charset="0"/>
              </a:rPr>
              <a:t>«</a:t>
            </a:r>
          </a:p>
        </p:txBody>
      </p:sp>
      <p:sp>
        <p:nvSpPr>
          <p:cNvPr id="191536" name="AutoShape 48">
            <a:hlinkClick r:id="rId3" action="ppaction://hlinkpres?slideindex=34&amp;slidetitle=§iÒu kiÖn hoang m¹c " highlightClick="1"/>
          </p:cNvPr>
          <p:cNvSpPr>
            <a:spLocks noChangeArrowheads="1"/>
          </p:cNvSpPr>
          <p:nvPr/>
        </p:nvSpPr>
        <p:spPr bwMode="auto">
          <a:xfrm>
            <a:off x="5791200" y="3810000"/>
            <a:ext cx="609600" cy="609600"/>
          </a:xfrm>
          <a:prstGeom prst="actionButtonBlank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chemeClr val="bg1"/>
                </a:solidFill>
                <a:latin typeface=".VnTifani HeavyH" pitchFamily="34" charset="0"/>
              </a:rPr>
              <a:t>i</a:t>
            </a:r>
          </a:p>
        </p:txBody>
      </p:sp>
      <p:sp>
        <p:nvSpPr>
          <p:cNvPr id="191537" name="AutoShape 49">
            <a:hlinkClick r:id="rId3" action="ppaction://hlinkpres?slideindex=34&amp;slidetitle=§iÒu kiÖn hoang m¹c " highlightClick="1"/>
          </p:cNvPr>
          <p:cNvSpPr>
            <a:spLocks noChangeArrowheads="1"/>
          </p:cNvSpPr>
          <p:nvPr/>
        </p:nvSpPr>
        <p:spPr bwMode="auto">
          <a:xfrm>
            <a:off x="3352800" y="4419600"/>
            <a:ext cx="609600" cy="609600"/>
          </a:xfrm>
          <a:prstGeom prst="actionButtonBlank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chemeClr val="bg1"/>
                </a:solidFill>
                <a:latin typeface=".VnTifani HeavyH" pitchFamily="34" charset="0"/>
              </a:rPr>
              <a:t>i</a:t>
            </a:r>
          </a:p>
        </p:txBody>
      </p:sp>
      <p:sp>
        <p:nvSpPr>
          <p:cNvPr id="191538" name="AutoShape 50">
            <a:hlinkClick r:id="rId3" action="ppaction://hlinkpres?slideindex=34&amp;slidetitle=§iÒu kiÖn hoang m¹c " highlightClick="1"/>
          </p:cNvPr>
          <p:cNvSpPr>
            <a:spLocks noChangeArrowheads="1"/>
          </p:cNvSpPr>
          <p:nvPr/>
        </p:nvSpPr>
        <p:spPr bwMode="auto">
          <a:xfrm>
            <a:off x="3962400" y="4419600"/>
            <a:ext cx="609600" cy="609600"/>
          </a:xfrm>
          <a:prstGeom prst="actionButtonBlank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chemeClr val="bg1"/>
                </a:solidFill>
                <a:latin typeface=".VnTifani HeavyH" pitchFamily="34" charset="0"/>
              </a:rPr>
              <a:t>m</a:t>
            </a:r>
          </a:p>
        </p:txBody>
      </p:sp>
      <p:sp>
        <p:nvSpPr>
          <p:cNvPr id="191539" name="AutoShape 51">
            <a:hlinkClick r:id="rId3" action="ppaction://hlinkpres?slideindex=34&amp;slidetitle=§iÒu kiÖn hoang m¹c " highlightClick="1"/>
          </p:cNvPr>
          <p:cNvSpPr>
            <a:spLocks noChangeArrowheads="1"/>
          </p:cNvSpPr>
          <p:nvPr/>
        </p:nvSpPr>
        <p:spPr bwMode="auto">
          <a:xfrm>
            <a:off x="4572000" y="4419600"/>
            <a:ext cx="609600" cy="609600"/>
          </a:xfrm>
          <a:prstGeom prst="actionButtonBlank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chemeClr val="bg1"/>
                </a:solidFill>
                <a:latin typeface=".VnTifani HeavyH" pitchFamily="34" charset="0"/>
              </a:rPr>
              <a:t>i</a:t>
            </a:r>
          </a:p>
        </p:txBody>
      </p:sp>
      <p:sp>
        <p:nvSpPr>
          <p:cNvPr id="191540" name="AutoShape 52">
            <a:hlinkClick r:id="rId3" action="ppaction://hlinkpres?slideindex=34&amp;slidetitle=§iÒu kiÖn hoang m¹c " highlightClick="1"/>
          </p:cNvPr>
          <p:cNvSpPr>
            <a:spLocks noChangeArrowheads="1"/>
          </p:cNvSpPr>
          <p:nvPr/>
        </p:nvSpPr>
        <p:spPr bwMode="auto">
          <a:xfrm>
            <a:off x="5181600" y="4419600"/>
            <a:ext cx="609600" cy="609600"/>
          </a:xfrm>
          <a:prstGeom prst="actionButtonBlank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chemeClr val="bg1"/>
                </a:solidFill>
                <a:latin typeface=".VnTifani HeavyH" pitchFamily="34" charset="0"/>
              </a:rPr>
              <a:t>n</a:t>
            </a:r>
          </a:p>
        </p:txBody>
      </p:sp>
      <p:sp>
        <p:nvSpPr>
          <p:cNvPr id="191541" name="AutoShape 53">
            <a:hlinkClick r:id="rId3" action="ppaction://hlinkpres?slideindex=34&amp;slidetitle=§iÒu kiÖn hoang m¹c " highlightClick="1"/>
          </p:cNvPr>
          <p:cNvSpPr>
            <a:spLocks noChangeArrowheads="1"/>
          </p:cNvSpPr>
          <p:nvPr/>
        </p:nvSpPr>
        <p:spPr bwMode="auto">
          <a:xfrm>
            <a:off x="5791200" y="4419600"/>
            <a:ext cx="609600" cy="609600"/>
          </a:xfrm>
          <a:prstGeom prst="actionButtonBlank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chemeClr val="bg1"/>
                </a:solidFill>
                <a:latin typeface=".VnTifani HeavyH" pitchFamily="34" charset="0"/>
              </a:rPr>
              <a:t>h</a:t>
            </a:r>
          </a:p>
        </p:txBody>
      </p:sp>
      <p:sp>
        <p:nvSpPr>
          <p:cNvPr id="191542" name="AutoShape 54">
            <a:hlinkClick r:id="rId3" action="ppaction://hlinkpres?slideindex=34&amp;slidetitle=§iÒu kiÖn hoang m¹c " highlightClick="1"/>
          </p:cNvPr>
          <p:cNvSpPr>
            <a:spLocks noChangeArrowheads="1"/>
          </p:cNvSpPr>
          <p:nvPr/>
        </p:nvSpPr>
        <p:spPr bwMode="auto">
          <a:xfrm>
            <a:off x="914400" y="4419600"/>
            <a:ext cx="609600" cy="609600"/>
          </a:xfrm>
          <a:prstGeom prst="actionButtonBlank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chemeClr val="bg1"/>
                </a:solidFill>
                <a:latin typeface=".VnTifani HeavyH" pitchFamily="34" charset="0"/>
              </a:rPr>
              <a:t>h</a:t>
            </a:r>
          </a:p>
        </p:txBody>
      </p:sp>
      <p:sp>
        <p:nvSpPr>
          <p:cNvPr id="191543" name="AutoShape 55">
            <a:hlinkClick r:id="rId3" action="ppaction://hlinkpres?slideindex=34&amp;slidetitle=§iÒu kiÖn hoang m¹c " highlightClick="1"/>
          </p:cNvPr>
          <p:cNvSpPr>
            <a:spLocks noChangeArrowheads="1"/>
          </p:cNvSpPr>
          <p:nvPr/>
        </p:nvSpPr>
        <p:spPr bwMode="auto">
          <a:xfrm>
            <a:off x="1524000" y="4419600"/>
            <a:ext cx="609600" cy="609600"/>
          </a:xfrm>
          <a:prstGeom prst="actionButtonBlank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chemeClr val="bg1"/>
                </a:solidFill>
                <a:latin typeface=".VnTifani HeavyH" pitchFamily="34" charset="0"/>
              </a:rPr>
              <a:t>«</a:t>
            </a:r>
          </a:p>
        </p:txBody>
      </p:sp>
      <p:sp>
        <p:nvSpPr>
          <p:cNvPr id="191544" name="AutoShape 56">
            <a:hlinkClick r:id="rId3" action="ppaction://hlinkpres?slideindex=34&amp;slidetitle=§iÒu kiÖn hoang m¹c " highlightClick="1"/>
          </p:cNvPr>
          <p:cNvSpPr>
            <a:spLocks noChangeArrowheads="1"/>
          </p:cNvSpPr>
          <p:nvPr/>
        </p:nvSpPr>
        <p:spPr bwMode="auto">
          <a:xfrm>
            <a:off x="2133600" y="4419600"/>
            <a:ext cx="609600" cy="609600"/>
          </a:xfrm>
          <a:prstGeom prst="actionButtonBlank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chemeClr val="bg1"/>
                </a:solidFill>
                <a:latin typeface=".VnTifani HeavyH" pitchFamily="34" charset="0"/>
              </a:rPr>
              <a:t>c</a:t>
            </a:r>
          </a:p>
        </p:txBody>
      </p:sp>
      <p:sp>
        <p:nvSpPr>
          <p:cNvPr id="191545" name="AutoShape 57">
            <a:hlinkClick r:id="rId3" action="ppaction://hlinkpres?slideindex=34&amp;slidetitle=§iÒu kiÖn hoang m¹c " highlightClick="1"/>
          </p:cNvPr>
          <p:cNvSpPr>
            <a:spLocks noChangeArrowheads="1"/>
          </p:cNvSpPr>
          <p:nvPr/>
        </p:nvSpPr>
        <p:spPr bwMode="auto">
          <a:xfrm>
            <a:off x="2743200" y="4419600"/>
            <a:ext cx="609600" cy="609600"/>
          </a:xfrm>
          <a:prstGeom prst="actionButtonBlank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chemeClr val="bg1"/>
                </a:solidFill>
                <a:latin typeface=".VnTifani HeavyH" pitchFamily="34" charset="0"/>
              </a:rPr>
              <a:t>h</a:t>
            </a:r>
          </a:p>
        </p:txBody>
      </p:sp>
      <p:sp>
        <p:nvSpPr>
          <p:cNvPr id="191546" name="AutoShape 58">
            <a:hlinkClick r:id="rId3" action="ppaction://hlinkpres?slideindex=34&amp;slidetitle=§iÒu kiÖn hoang m¹c " highlightClick="1"/>
          </p:cNvPr>
          <p:cNvSpPr>
            <a:spLocks noChangeArrowheads="1"/>
          </p:cNvSpPr>
          <p:nvPr/>
        </p:nvSpPr>
        <p:spPr bwMode="auto">
          <a:xfrm>
            <a:off x="304800" y="762000"/>
            <a:ext cx="609600" cy="609600"/>
          </a:xfrm>
          <a:prstGeom prst="actionButtonBlank">
            <a:avLst/>
          </a:prstGeom>
          <a:solidFill>
            <a:srgbClr val="FF99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chemeClr val="bg1"/>
                </a:solidFill>
                <a:latin typeface=".VnTifani HeavyH" pitchFamily="34" charset="0"/>
              </a:rPr>
              <a:t>1</a:t>
            </a:r>
          </a:p>
        </p:txBody>
      </p:sp>
      <p:sp>
        <p:nvSpPr>
          <p:cNvPr id="191547" name="AutoShape 59">
            <a:hlinkClick r:id="rId3" action="ppaction://hlinkpres?slideindex=34&amp;slidetitle=§iÒu kiÖn hoang m¹c " highlightClick="1"/>
          </p:cNvPr>
          <p:cNvSpPr>
            <a:spLocks noChangeArrowheads="1"/>
          </p:cNvSpPr>
          <p:nvPr/>
        </p:nvSpPr>
        <p:spPr bwMode="auto">
          <a:xfrm>
            <a:off x="304800" y="1371600"/>
            <a:ext cx="609600" cy="609600"/>
          </a:xfrm>
          <a:prstGeom prst="actionButtonBlank">
            <a:avLst/>
          </a:prstGeom>
          <a:solidFill>
            <a:srgbClr val="FF99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chemeClr val="bg1"/>
                </a:solidFill>
                <a:latin typeface=".VnTifani HeavyH" pitchFamily="34" charset="0"/>
              </a:rPr>
              <a:t>2</a:t>
            </a:r>
          </a:p>
        </p:txBody>
      </p:sp>
      <p:sp>
        <p:nvSpPr>
          <p:cNvPr id="191548" name="AutoShape 60">
            <a:hlinkClick r:id="rId3" action="ppaction://hlinkpres?slideindex=34&amp;slidetitle=§iÒu kiÖn hoang m¹c " highlightClick="1"/>
          </p:cNvPr>
          <p:cNvSpPr>
            <a:spLocks noChangeArrowheads="1"/>
          </p:cNvSpPr>
          <p:nvPr/>
        </p:nvSpPr>
        <p:spPr bwMode="auto">
          <a:xfrm>
            <a:off x="304800" y="1981200"/>
            <a:ext cx="609600" cy="609600"/>
          </a:xfrm>
          <a:prstGeom prst="actionButtonBlank">
            <a:avLst/>
          </a:prstGeom>
          <a:solidFill>
            <a:srgbClr val="FF99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chemeClr val="bg1"/>
                </a:solidFill>
                <a:latin typeface=".VnTifani HeavyH" pitchFamily="34" charset="0"/>
              </a:rPr>
              <a:t>3</a:t>
            </a:r>
          </a:p>
        </p:txBody>
      </p:sp>
      <p:sp>
        <p:nvSpPr>
          <p:cNvPr id="191549" name="AutoShape 61">
            <a:hlinkClick r:id="rId3" action="ppaction://hlinkpres?slideindex=34&amp;slidetitle=§iÒu kiÖn hoang m¹c " highlightClick="1"/>
          </p:cNvPr>
          <p:cNvSpPr>
            <a:spLocks noChangeArrowheads="1"/>
          </p:cNvSpPr>
          <p:nvPr/>
        </p:nvSpPr>
        <p:spPr bwMode="auto">
          <a:xfrm>
            <a:off x="304800" y="2590800"/>
            <a:ext cx="609600" cy="609600"/>
          </a:xfrm>
          <a:prstGeom prst="actionButtonBlank">
            <a:avLst/>
          </a:prstGeom>
          <a:solidFill>
            <a:srgbClr val="FF99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chemeClr val="bg1"/>
                </a:solidFill>
                <a:latin typeface=".VnTifani HeavyH" pitchFamily="34" charset="0"/>
              </a:rPr>
              <a:t>4</a:t>
            </a:r>
          </a:p>
        </p:txBody>
      </p:sp>
      <p:sp>
        <p:nvSpPr>
          <p:cNvPr id="191550" name="AutoShape 62">
            <a:hlinkClick r:id="rId3" action="ppaction://hlinkpres?slideindex=34&amp;slidetitle=§iÒu kiÖn hoang m¹c " highlightClick="1"/>
          </p:cNvPr>
          <p:cNvSpPr>
            <a:spLocks noChangeArrowheads="1"/>
          </p:cNvSpPr>
          <p:nvPr/>
        </p:nvSpPr>
        <p:spPr bwMode="auto">
          <a:xfrm>
            <a:off x="304800" y="3200400"/>
            <a:ext cx="609600" cy="609600"/>
          </a:xfrm>
          <a:prstGeom prst="actionButtonBlank">
            <a:avLst/>
          </a:prstGeom>
          <a:solidFill>
            <a:srgbClr val="FF99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chemeClr val="bg1"/>
                </a:solidFill>
                <a:latin typeface=".VnTifani HeavyH" pitchFamily="34" charset="0"/>
              </a:rPr>
              <a:t>5</a:t>
            </a:r>
          </a:p>
        </p:txBody>
      </p:sp>
      <p:sp>
        <p:nvSpPr>
          <p:cNvPr id="191551" name="AutoShape 63">
            <a:hlinkClick r:id="rId3" action="ppaction://hlinkpres?slideindex=34&amp;slidetitle=§iÒu kiÖn hoang m¹c " highlightClick="1"/>
          </p:cNvPr>
          <p:cNvSpPr>
            <a:spLocks noChangeArrowheads="1"/>
          </p:cNvSpPr>
          <p:nvPr/>
        </p:nvSpPr>
        <p:spPr bwMode="auto">
          <a:xfrm>
            <a:off x="304800" y="3810000"/>
            <a:ext cx="609600" cy="609600"/>
          </a:xfrm>
          <a:prstGeom prst="actionButtonBlank">
            <a:avLst/>
          </a:prstGeom>
          <a:solidFill>
            <a:srgbClr val="FF99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chemeClr val="bg1"/>
                </a:solidFill>
                <a:latin typeface=".VnTifani HeavyH" pitchFamily="34" charset="0"/>
              </a:rPr>
              <a:t>6</a:t>
            </a:r>
          </a:p>
        </p:txBody>
      </p:sp>
      <p:sp>
        <p:nvSpPr>
          <p:cNvPr id="191552" name="AutoShape 64">
            <a:hlinkClick r:id="rId3" action="ppaction://hlinkpres?slideindex=34&amp;slidetitle=§iÒu kiÖn hoang m¹c " highlightClick="1"/>
          </p:cNvPr>
          <p:cNvSpPr>
            <a:spLocks noChangeArrowheads="1"/>
          </p:cNvSpPr>
          <p:nvPr/>
        </p:nvSpPr>
        <p:spPr bwMode="auto">
          <a:xfrm>
            <a:off x="304800" y="4419600"/>
            <a:ext cx="609600" cy="609600"/>
          </a:xfrm>
          <a:prstGeom prst="actionButtonBlank">
            <a:avLst/>
          </a:prstGeom>
          <a:solidFill>
            <a:srgbClr val="FF99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chemeClr val="bg1"/>
                </a:solidFill>
                <a:latin typeface=".VnTifani HeavyH" pitchFamily="34" charset="0"/>
              </a:rPr>
              <a:t>7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191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191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191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1915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1915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1915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191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191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191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1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1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1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1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1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1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15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15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15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15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915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915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915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915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915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915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915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915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91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91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91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91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915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915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915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915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191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191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91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191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1915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1915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1915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1915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191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191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191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191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6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97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0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2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03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0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6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8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09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1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2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4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5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1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1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8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0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1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2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4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6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7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2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0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2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3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3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6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8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9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2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4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5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2000" fill="hold"/>
                                        <p:tgtEl>
                                          <p:spTgt spid="1915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2000" fill="hold"/>
                                        <p:tgtEl>
                                          <p:spTgt spid="1915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2000" fill="hold"/>
                                        <p:tgtEl>
                                          <p:spTgt spid="1915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2000" fill="hold"/>
                                        <p:tgtEl>
                                          <p:spTgt spid="1915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2000"/>
                                        <p:tgtEl>
                                          <p:spTgt spid="1915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2000" fill="hold"/>
                                        <p:tgtEl>
                                          <p:spTgt spid="1915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2000" fill="hold"/>
                                        <p:tgtEl>
                                          <p:spTgt spid="1915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2000" fill="hold"/>
                                        <p:tgtEl>
                                          <p:spTgt spid="1915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000" fill="hold"/>
                                        <p:tgtEl>
                                          <p:spTgt spid="1915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2000"/>
                                        <p:tgtEl>
                                          <p:spTgt spid="1915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2000" fill="hold"/>
                                        <p:tgtEl>
                                          <p:spTgt spid="1915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2000" fill="hold"/>
                                        <p:tgtEl>
                                          <p:spTgt spid="1915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000" fill="hold"/>
                                        <p:tgtEl>
                                          <p:spTgt spid="1915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2000" fill="hold"/>
                                        <p:tgtEl>
                                          <p:spTgt spid="1915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2000"/>
                                        <p:tgtEl>
                                          <p:spTgt spid="1915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2000" fill="hold"/>
                                        <p:tgtEl>
                                          <p:spTgt spid="1915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000" fill="hold"/>
                                        <p:tgtEl>
                                          <p:spTgt spid="1915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2000" fill="hold"/>
                                        <p:tgtEl>
                                          <p:spTgt spid="1915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2000" fill="hold"/>
                                        <p:tgtEl>
                                          <p:spTgt spid="1915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2000"/>
                                        <p:tgtEl>
                                          <p:spTgt spid="1915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2000" fill="hold"/>
                                        <p:tgtEl>
                                          <p:spTgt spid="1915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2000" fill="hold"/>
                                        <p:tgtEl>
                                          <p:spTgt spid="1915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2000" fill="hold"/>
                                        <p:tgtEl>
                                          <p:spTgt spid="1915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2000" fill="hold"/>
                                        <p:tgtEl>
                                          <p:spTgt spid="1915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2000"/>
                                        <p:tgtEl>
                                          <p:spTgt spid="1915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2000" fill="hold"/>
                                        <p:tgtEl>
                                          <p:spTgt spid="191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2000" fill="hold"/>
                                        <p:tgtEl>
                                          <p:spTgt spid="191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2000" fill="hold"/>
                                        <p:tgtEl>
                                          <p:spTgt spid="191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2000" fill="hold"/>
                                        <p:tgtEl>
                                          <p:spTgt spid="191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2000"/>
                                        <p:tgtEl>
                                          <p:spTgt spid="191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2000" fill="hold"/>
                                        <p:tgtEl>
                                          <p:spTgt spid="191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2000" fill="hold"/>
                                        <p:tgtEl>
                                          <p:spTgt spid="191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2000" fill="hold"/>
                                        <p:tgtEl>
                                          <p:spTgt spid="191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2000" fill="hold"/>
                                        <p:tgtEl>
                                          <p:spTgt spid="191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2000"/>
                                        <p:tgtEl>
                                          <p:spTgt spid="191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2000" fill="hold"/>
                                        <p:tgtEl>
                                          <p:spTgt spid="191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2000" fill="hold"/>
                                        <p:tgtEl>
                                          <p:spTgt spid="191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2000" fill="hold"/>
                                        <p:tgtEl>
                                          <p:spTgt spid="191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2000" fill="hold"/>
                                        <p:tgtEl>
                                          <p:spTgt spid="191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2000"/>
                                        <p:tgtEl>
                                          <p:spTgt spid="191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19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19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2" dur="1000"/>
                                        <p:tgtEl>
                                          <p:spTgt spid="19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191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191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7" dur="1000"/>
                                        <p:tgtEl>
                                          <p:spTgt spid="191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1915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1915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2" dur="1000"/>
                                        <p:tgtEl>
                                          <p:spTgt spid="1915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1915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1915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7" dur="1000"/>
                                        <p:tgtEl>
                                          <p:spTgt spid="1915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1915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1915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2" dur="1000"/>
                                        <p:tgtEl>
                                          <p:spTgt spid="1915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1915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1915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7" dur="1000"/>
                                        <p:tgtEl>
                                          <p:spTgt spid="1915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1915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1915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2" dur="1000"/>
                                        <p:tgtEl>
                                          <p:spTgt spid="1915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1000" fill="hold"/>
                                        <p:tgtEl>
                                          <p:spTgt spid="191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191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7" dur="1000"/>
                                        <p:tgtEl>
                                          <p:spTgt spid="191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19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19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2" dur="1000"/>
                                        <p:tgtEl>
                                          <p:spTgt spid="19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19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19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7" dur="1000"/>
                                        <p:tgtEl>
                                          <p:spTgt spid="19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0" dur="1000" fill="hold"/>
                                        <p:tgtEl>
                                          <p:spTgt spid="19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19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2" dur="1000"/>
                                        <p:tgtEl>
                                          <p:spTgt spid="19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5" dur="1000" fill="hold"/>
                                        <p:tgtEl>
                                          <p:spTgt spid="191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1000" fill="hold"/>
                                        <p:tgtEl>
                                          <p:spTgt spid="191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7" dur="1000"/>
                                        <p:tgtEl>
                                          <p:spTgt spid="191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0" dur="1000" fill="hold"/>
                                        <p:tgtEl>
                                          <p:spTgt spid="191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1000" fill="hold"/>
                                        <p:tgtEl>
                                          <p:spTgt spid="191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2" dur="1000"/>
                                        <p:tgtEl>
                                          <p:spTgt spid="191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5" dur="1000" fill="hold"/>
                                        <p:tgtEl>
                                          <p:spTgt spid="191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1000" fill="hold"/>
                                        <p:tgtEl>
                                          <p:spTgt spid="191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7" dur="1000"/>
                                        <p:tgtEl>
                                          <p:spTgt spid="191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0" dur="1000" fill="hold"/>
                                        <p:tgtEl>
                                          <p:spTgt spid="1915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1000" fill="hold"/>
                                        <p:tgtEl>
                                          <p:spTgt spid="1915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2" dur="1000"/>
                                        <p:tgtEl>
                                          <p:spTgt spid="1915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3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6" dur="500" fill="hold"/>
                                        <p:tgtEl>
                                          <p:spTgt spid="19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8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8" dur="2000" fill="hold"/>
                                        <p:tgtEl>
                                          <p:spTgt spid="19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89" presetID="3" presetClass="emph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90" dur="2000" fill="hold"/>
                                        <p:tgtEl>
                                          <p:spTgt spid="191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9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2" dur="2000" fill="hold"/>
                                        <p:tgtEl>
                                          <p:spTgt spid="1915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9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4" dur="2000" fill="hold"/>
                                        <p:tgtEl>
                                          <p:spTgt spid="1915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9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6" dur="2000" fill="hold"/>
                                        <p:tgtEl>
                                          <p:spTgt spid="191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97" presetID="3" presetClass="emph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98" dur="2000" fill="hold"/>
                                        <p:tgtEl>
                                          <p:spTgt spid="191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290" name="Group 2"/>
          <p:cNvGrpSpPr>
            <a:grpSpLocks/>
          </p:cNvGrpSpPr>
          <p:nvPr/>
        </p:nvGrpSpPr>
        <p:grpSpPr bwMode="auto">
          <a:xfrm>
            <a:off x="-149225" y="-258763"/>
            <a:ext cx="9420225" cy="7254876"/>
            <a:chOff x="0" y="192"/>
            <a:chExt cx="5760" cy="3936"/>
          </a:xfrm>
        </p:grpSpPr>
        <p:grpSp>
          <p:nvGrpSpPr>
            <p:cNvPr id="140291" name="Group 3"/>
            <p:cNvGrpSpPr>
              <a:grpSpLocks/>
            </p:cNvGrpSpPr>
            <p:nvPr/>
          </p:nvGrpSpPr>
          <p:grpSpPr bwMode="auto">
            <a:xfrm>
              <a:off x="0" y="336"/>
              <a:ext cx="5760" cy="3700"/>
              <a:chOff x="0" y="336"/>
              <a:chExt cx="5760" cy="3700"/>
            </a:xfrm>
          </p:grpSpPr>
          <p:pic>
            <p:nvPicPr>
              <p:cNvPr id="140292" name="Picture 4" descr="n3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0" y="3984"/>
                <a:ext cx="5760" cy="5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</p:pic>
          <p:pic>
            <p:nvPicPr>
              <p:cNvPr id="140293" name="Picture 5" descr="n3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0" y="336"/>
                <a:ext cx="5760" cy="4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</p:pic>
        </p:grpSp>
        <p:pic>
          <p:nvPicPr>
            <p:cNvPr id="140294" name="Picture 6" descr="n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400000">
              <a:off x="-1848" y="2136"/>
              <a:ext cx="3936" cy="48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140295" name="Picture 7" descr="n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6200000" flipH="1">
              <a:off x="3671" y="2135"/>
              <a:ext cx="3936" cy="50"/>
            </a:xfrm>
            <a:prstGeom prst="rect">
              <a:avLst/>
            </a:prstGeom>
            <a:noFill/>
            <a:ln>
              <a:noFill/>
            </a:ln>
            <a:effectLst/>
          </p:spPr>
        </p:pic>
      </p:grpSp>
      <p:sp>
        <p:nvSpPr>
          <p:cNvPr id="140296" name="Rectangle 8"/>
          <p:cNvSpPr>
            <a:spLocks noChangeArrowheads="1"/>
          </p:cNvSpPr>
          <p:nvPr/>
        </p:nvSpPr>
        <p:spPr bwMode="auto">
          <a:xfrm>
            <a:off x="0" y="0"/>
            <a:ext cx="8839200" cy="663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32000"/>
              </a:spcBef>
            </a:pPr>
            <a:endParaRPr lang="en-US" sz="2400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accent2"/>
                </a:solidFill>
              </a:rPr>
              <a:t>           </a:t>
            </a:r>
          </a:p>
          <a:p>
            <a:r>
              <a:rPr lang="en-US" b="1" dirty="0">
                <a:solidFill>
                  <a:srgbClr val="0000FF"/>
                </a:solidFill>
              </a:rPr>
              <a:t>                                         </a:t>
            </a:r>
          </a:p>
          <a:p>
            <a:r>
              <a:rPr lang="en-US" b="1" dirty="0">
                <a:solidFill>
                  <a:srgbClr val="0000FF"/>
                </a:solidFill>
              </a:rPr>
              <a:t>    </a:t>
            </a:r>
            <a:r>
              <a:rPr lang="en-US" b="1" u="sng" dirty="0">
                <a:solidFill>
                  <a:srgbClr val="0000FF"/>
                </a:solidFill>
              </a:rPr>
              <a:t>§</a:t>
            </a:r>
            <a:r>
              <a:rPr lang="en-US" b="1" u="sng" dirty="0" err="1">
                <a:solidFill>
                  <a:srgbClr val="0000FF"/>
                </a:solidFill>
              </a:rPr>
              <a:t>Þa</a:t>
            </a:r>
            <a:r>
              <a:rPr lang="en-US" b="1" u="sng" dirty="0">
                <a:solidFill>
                  <a:srgbClr val="0000FF"/>
                </a:solidFill>
              </a:rPr>
              <a:t> </a:t>
            </a:r>
            <a:r>
              <a:rPr lang="en-US" b="1" u="sng" dirty="0" err="1">
                <a:solidFill>
                  <a:srgbClr val="0000FF"/>
                </a:solidFill>
              </a:rPr>
              <a:t>lý</a:t>
            </a:r>
            <a:r>
              <a:rPr lang="en-US" b="1" dirty="0">
                <a:solidFill>
                  <a:srgbClr val="0000FF"/>
                </a:solidFill>
              </a:rPr>
              <a:t>:                 </a:t>
            </a:r>
            <a:r>
              <a:rPr lang="en-US" b="1" dirty="0" err="1">
                <a:solidFill>
                  <a:srgbClr val="00CC99"/>
                </a:solidFill>
              </a:rPr>
              <a:t>Bµi</a:t>
            </a:r>
            <a:r>
              <a:rPr lang="en-US" b="1" dirty="0">
                <a:solidFill>
                  <a:srgbClr val="00CC99"/>
                </a:solidFill>
              </a:rPr>
              <a:t>  31</a:t>
            </a:r>
            <a:r>
              <a:rPr lang="en-US" b="1" dirty="0">
                <a:solidFill>
                  <a:srgbClr val="FF3300"/>
                </a:solidFill>
              </a:rPr>
              <a:t> </a:t>
            </a:r>
            <a:r>
              <a:rPr lang="en-US" b="1" dirty="0">
                <a:solidFill>
                  <a:srgbClr val="00CC99"/>
                </a:solidFill>
              </a:rPr>
              <a:t>:</a:t>
            </a:r>
            <a:r>
              <a:rPr lang="en-US" b="1" dirty="0">
                <a:solidFill>
                  <a:srgbClr val="FF3300"/>
                </a:solidFill>
              </a:rPr>
              <a:t> ¤n </a:t>
            </a:r>
            <a:r>
              <a:rPr lang="en-US" b="1" dirty="0" err="1">
                <a:solidFill>
                  <a:srgbClr val="FF3300"/>
                </a:solidFill>
              </a:rPr>
              <a:t>tËp</a:t>
            </a:r>
            <a:r>
              <a:rPr lang="en-US" b="1" dirty="0">
                <a:solidFill>
                  <a:srgbClr val="FF3300"/>
                </a:solidFill>
              </a:rPr>
              <a:t>. </a:t>
            </a:r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                                                </a:t>
            </a:r>
            <a:r>
              <a:rPr lang="en-US" b="1" u="sng" dirty="0" err="1">
                <a:solidFill>
                  <a:srgbClr val="FF3300"/>
                </a:solidFill>
              </a:rPr>
              <a:t>Ghi</a:t>
            </a:r>
            <a:r>
              <a:rPr lang="en-US" b="1" u="sng" dirty="0">
                <a:solidFill>
                  <a:srgbClr val="FF3300"/>
                </a:solidFill>
              </a:rPr>
              <a:t> </a:t>
            </a:r>
            <a:r>
              <a:rPr lang="en-US" b="1" u="sng" dirty="0" err="1">
                <a:solidFill>
                  <a:srgbClr val="FF3300"/>
                </a:solidFill>
              </a:rPr>
              <a:t>nhí</a:t>
            </a:r>
            <a:r>
              <a:rPr lang="en-US" b="1" dirty="0">
                <a:solidFill>
                  <a:srgbClr val="FF3300"/>
                </a:solidFill>
              </a:rPr>
              <a:t>:</a:t>
            </a:r>
          </a:p>
          <a:p>
            <a:pPr algn="just">
              <a:spcBef>
                <a:spcPct val="32000"/>
              </a:spcBef>
            </a:pPr>
            <a:r>
              <a:rPr lang="en-US" dirty="0"/>
              <a:t> </a:t>
            </a:r>
            <a:r>
              <a:rPr lang="en-US" dirty="0">
                <a:solidFill>
                  <a:srgbClr val="FFFF35"/>
                </a:solidFill>
              </a:rPr>
              <a:t>-</a:t>
            </a:r>
            <a:r>
              <a:rPr lang="en-US" dirty="0"/>
              <a:t> </a:t>
            </a:r>
            <a:r>
              <a:rPr lang="en-US" b="1" i="1" dirty="0">
                <a:solidFill>
                  <a:srgbClr val="0000FF"/>
                </a:solidFill>
              </a:rPr>
              <a:t>§</a:t>
            </a:r>
            <a:r>
              <a:rPr lang="en-US" b="1" i="1" dirty="0" err="1">
                <a:solidFill>
                  <a:srgbClr val="0000FF"/>
                </a:solidFill>
              </a:rPr>
              <a:t>Êt</a:t>
            </a:r>
            <a:r>
              <a:rPr lang="en-US" b="1" i="1" dirty="0">
                <a:solidFill>
                  <a:srgbClr val="0000FF"/>
                </a:solidFill>
              </a:rPr>
              <a:t> </a:t>
            </a:r>
            <a:r>
              <a:rPr lang="en-US" b="1" i="1" dirty="0" err="1">
                <a:solidFill>
                  <a:srgbClr val="0000FF"/>
                </a:solidFill>
              </a:rPr>
              <a:t>n­íc</a:t>
            </a:r>
            <a:r>
              <a:rPr lang="en-US" b="1" i="1" dirty="0">
                <a:solidFill>
                  <a:srgbClr val="0000FF"/>
                </a:solidFill>
              </a:rPr>
              <a:t> </a:t>
            </a:r>
            <a:r>
              <a:rPr lang="en-US" b="1" i="1" dirty="0" err="1">
                <a:solidFill>
                  <a:srgbClr val="0000FF"/>
                </a:solidFill>
              </a:rPr>
              <a:t>ta</a:t>
            </a:r>
            <a:r>
              <a:rPr lang="en-US" b="1" i="1" dirty="0">
                <a:solidFill>
                  <a:srgbClr val="0000FF"/>
                </a:solidFill>
              </a:rPr>
              <a:t> </a:t>
            </a:r>
            <a:r>
              <a:rPr lang="en-US" b="1" i="1" dirty="0" err="1">
                <a:solidFill>
                  <a:srgbClr val="0000FF"/>
                </a:solidFill>
              </a:rPr>
              <a:t>cã</a:t>
            </a:r>
            <a:r>
              <a:rPr lang="en-US" b="1" i="1" dirty="0">
                <a:solidFill>
                  <a:srgbClr val="0000FF"/>
                </a:solidFill>
              </a:rPr>
              <a:t> 3 </a:t>
            </a:r>
            <a:r>
              <a:rPr lang="en-US" b="1" i="1" dirty="0" err="1">
                <a:solidFill>
                  <a:srgbClr val="0000FF"/>
                </a:solidFill>
              </a:rPr>
              <a:t>vïng</a:t>
            </a:r>
            <a:r>
              <a:rPr lang="en-US" b="1" i="1" dirty="0">
                <a:solidFill>
                  <a:srgbClr val="0000FF"/>
                </a:solidFill>
              </a:rPr>
              <a:t> </a:t>
            </a:r>
            <a:r>
              <a:rPr lang="en-US" b="1" i="1" dirty="0" err="1">
                <a:solidFill>
                  <a:srgbClr val="0000FF"/>
                </a:solidFill>
              </a:rPr>
              <a:t>miÒn</a:t>
            </a:r>
            <a:r>
              <a:rPr lang="en-US" b="1" i="1" dirty="0">
                <a:solidFill>
                  <a:srgbClr val="0000FF"/>
                </a:solidFill>
              </a:rPr>
              <a:t> c¬ </a:t>
            </a:r>
            <a:r>
              <a:rPr lang="en-US" b="1" i="1" dirty="0" err="1">
                <a:solidFill>
                  <a:srgbClr val="0000FF"/>
                </a:solidFill>
              </a:rPr>
              <a:t>b¶n</a:t>
            </a:r>
            <a:r>
              <a:rPr lang="en-US" b="1" i="1" dirty="0">
                <a:solidFill>
                  <a:srgbClr val="0000FF"/>
                </a:solidFill>
              </a:rPr>
              <a:t>: </a:t>
            </a:r>
            <a:r>
              <a:rPr lang="en-US" b="1" i="1" dirty="0" err="1">
                <a:solidFill>
                  <a:srgbClr val="0000FF"/>
                </a:solidFill>
              </a:rPr>
              <a:t>Vïng</a:t>
            </a:r>
            <a:r>
              <a:rPr lang="en-US" b="1" i="1" dirty="0">
                <a:solidFill>
                  <a:srgbClr val="0000FF"/>
                </a:solidFill>
              </a:rPr>
              <a:t> </a:t>
            </a:r>
            <a:r>
              <a:rPr lang="en-US" b="1" i="1" dirty="0" err="1">
                <a:solidFill>
                  <a:srgbClr val="0000FF"/>
                </a:solidFill>
              </a:rPr>
              <a:t>miÒn</a:t>
            </a:r>
            <a:r>
              <a:rPr lang="en-US" b="1" i="1" dirty="0">
                <a:solidFill>
                  <a:srgbClr val="0000FF"/>
                </a:solidFill>
              </a:rPr>
              <a:t> </a:t>
            </a:r>
            <a:r>
              <a:rPr lang="en-US" b="1" i="1" dirty="0" err="1">
                <a:solidFill>
                  <a:srgbClr val="0000FF"/>
                </a:solidFill>
              </a:rPr>
              <a:t>nói</a:t>
            </a:r>
            <a:r>
              <a:rPr lang="en-US" b="1" i="1" dirty="0">
                <a:solidFill>
                  <a:srgbClr val="0000FF"/>
                </a:solidFill>
              </a:rPr>
              <a:t> - </a:t>
            </a:r>
            <a:r>
              <a:rPr lang="en-US" b="1" i="1" dirty="0" err="1">
                <a:solidFill>
                  <a:srgbClr val="0000FF"/>
                </a:solidFill>
              </a:rPr>
              <a:t>trung</a:t>
            </a:r>
            <a:r>
              <a:rPr lang="en-US" b="1" i="1" dirty="0">
                <a:solidFill>
                  <a:srgbClr val="0000FF"/>
                </a:solidFill>
              </a:rPr>
              <a:t> du; </a:t>
            </a:r>
            <a:r>
              <a:rPr lang="en-US" b="1" i="1" dirty="0" err="1">
                <a:solidFill>
                  <a:srgbClr val="0000FF"/>
                </a:solidFill>
              </a:rPr>
              <a:t>vïng</a:t>
            </a:r>
            <a:r>
              <a:rPr lang="en-US" b="1" i="1" dirty="0">
                <a:solidFill>
                  <a:srgbClr val="0000FF"/>
                </a:solidFill>
              </a:rPr>
              <a:t> ®</a:t>
            </a:r>
            <a:r>
              <a:rPr lang="en-US" b="1" i="1" dirty="0" err="1">
                <a:solidFill>
                  <a:srgbClr val="0000FF"/>
                </a:solidFill>
              </a:rPr>
              <a:t>ång</a:t>
            </a:r>
            <a:r>
              <a:rPr lang="en-US" b="1" i="1" dirty="0">
                <a:solidFill>
                  <a:srgbClr val="0000FF"/>
                </a:solidFill>
              </a:rPr>
              <a:t> </a:t>
            </a:r>
            <a:r>
              <a:rPr lang="en-US" b="1" i="1" dirty="0" err="1">
                <a:solidFill>
                  <a:srgbClr val="0000FF"/>
                </a:solidFill>
              </a:rPr>
              <a:t>b»ng</a:t>
            </a:r>
            <a:r>
              <a:rPr lang="en-US" b="1" i="1" dirty="0">
                <a:solidFill>
                  <a:srgbClr val="0000FF"/>
                </a:solidFill>
              </a:rPr>
              <a:t>; </a:t>
            </a:r>
            <a:r>
              <a:rPr lang="en-US" b="1" i="1" dirty="0" err="1">
                <a:solidFill>
                  <a:srgbClr val="0000FF"/>
                </a:solidFill>
              </a:rPr>
              <a:t>vïng</a:t>
            </a:r>
            <a:r>
              <a:rPr lang="en-US" b="1" i="1" dirty="0">
                <a:solidFill>
                  <a:srgbClr val="0000FF"/>
                </a:solidFill>
              </a:rPr>
              <a:t> </a:t>
            </a:r>
            <a:r>
              <a:rPr lang="en-US" b="1" i="1" dirty="0" err="1">
                <a:solidFill>
                  <a:srgbClr val="0000FF"/>
                </a:solidFill>
              </a:rPr>
              <a:t>biÓn</a:t>
            </a:r>
            <a:r>
              <a:rPr lang="en-US" b="1" i="1" dirty="0">
                <a:solidFill>
                  <a:srgbClr val="0000FF"/>
                </a:solidFill>
              </a:rPr>
              <a:t>.</a:t>
            </a:r>
          </a:p>
          <a:p>
            <a:pPr algn="just">
              <a:spcBef>
                <a:spcPct val="32000"/>
              </a:spcBef>
            </a:pPr>
            <a:r>
              <a:rPr lang="en-US" sz="3600" b="1" i="1" dirty="0">
                <a:solidFill>
                  <a:srgbClr val="0000FF"/>
                </a:solidFill>
              </a:rPr>
              <a:t> - </a:t>
            </a:r>
            <a:r>
              <a:rPr lang="en-US" sz="3600" b="1" i="1" dirty="0" err="1">
                <a:solidFill>
                  <a:srgbClr val="0000FF"/>
                </a:solidFill>
              </a:rPr>
              <a:t>C¸c</a:t>
            </a:r>
            <a:r>
              <a:rPr lang="en-US" sz="3600" b="1" i="1" dirty="0">
                <a:solidFill>
                  <a:srgbClr val="0000FF"/>
                </a:solidFill>
              </a:rPr>
              <a:t> </a:t>
            </a:r>
            <a:r>
              <a:rPr lang="en-US" sz="3600" b="1" i="1" dirty="0" err="1">
                <a:solidFill>
                  <a:srgbClr val="0000FF"/>
                </a:solidFill>
              </a:rPr>
              <a:t>thµnh</a:t>
            </a:r>
            <a:r>
              <a:rPr lang="en-US" sz="3600" b="1" i="1" dirty="0">
                <a:solidFill>
                  <a:srgbClr val="0000FF"/>
                </a:solidFill>
              </a:rPr>
              <a:t> </a:t>
            </a:r>
            <a:r>
              <a:rPr lang="en-US" sz="3600" b="1" i="1" dirty="0" err="1">
                <a:solidFill>
                  <a:srgbClr val="0000FF"/>
                </a:solidFill>
              </a:rPr>
              <a:t>phè</a:t>
            </a:r>
            <a:r>
              <a:rPr lang="en-US" sz="3600" b="1" i="1" dirty="0">
                <a:solidFill>
                  <a:srgbClr val="0000FF"/>
                </a:solidFill>
              </a:rPr>
              <a:t> </a:t>
            </a:r>
            <a:r>
              <a:rPr lang="en-US" sz="3600" b="1" i="1" dirty="0" err="1">
                <a:solidFill>
                  <a:srgbClr val="0000FF"/>
                </a:solidFill>
              </a:rPr>
              <a:t>tiªu</a:t>
            </a:r>
            <a:r>
              <a:rPr lang="en-US" sz="3600" b="1" i="1" dirty="0">
                <a:solidFill>
                  <a:srgbClr val="0000FF"/>
                </a:solidFill>
              </a:rPr>
              <a:t> </a:t>
            </a:r>
            <a:r>
              <a:rPr lang="en-US" sz="3600" b="1" i="1" dirty="0" err="1">
                <a:solidFill>
                  <a:srgbClr val="0000FF"/>
                </a:solidFill>
              </a:rPr>
              <a:t>biÓu</a:t>
            </a:r>
            <a:r>
              <a:rPr lang="en-US" sz="3600" b="1" i="1" dirty="0">
                <a:solidFill>
                  <a:srgbClr val="0000FF"/>
                </a:solidFill>
              </a:rPr>
              <a:t> </a:t>
            </a:r>
            <a:r>
              <a:rPr lang="en-US" sz="3600" b="1" i="1" dirty="0" err="1">
                <a:solidFill>
                  <a:srgbClr val="0000FF"/>
                </a:solidFill>
              </a:rPr>
              <a:t>cho</a:t>
            </a:r>
            <a:r>
              <a:rPr lang="en-US" sz="3600" b="1" i="1" dirty="0">
                <a:solidFill>
                  <a:srgbClr val="0000FF"/>
                </a:solidFill>
              </a:rPr>
              <a:t> 3 </a:t>
            </a:r>
            <a:r>
              <a:rPr lang="en-US" sz="3600" b="1" i="1" dirty="0" err="1">
                <a:solidFill>
                  <a:srgbClr val="0000FF"/>
                </a:solidFill>
              </a:rPr>
              <a:t>vïng</a:t>
            </a:r>
            <a:r>
              <a:rPr lang="en-US" sz="3600" b="1" i="1" dirty="0">
                <a:solidFill>
                  <a:srgbClr val="0000FF"/>
                </a:solidFill>
              </a:rPr>
              <a:t> </a:t>
            </a:r>
            <a:r>
              <a:rPr lang="en-US" sz="3600" b="1" i="1" dirty="0" err="1">
                <a:solidFill>
                  <a:srgbClr val="0000FF"/>
                </a:solidFill>
              </a:rPr>
              <a:t>miÒn</a:t>
            </a:r>
            <a:r>
              <a:rPr lang="en-US" sz="3600" b="1" i="1" dirty="0">
                <a:solidFill>
                  <a:srgbClr val="0000FF"/>
                </a:solidFill>
              </a:rPr>
              <a:t> </a:t>
            </a:r>
            <a:r>
              <a:rPr lang="en-US" sz="3600" b="1" i="1" dirty="0" err="1">
                <a:solidFill>
                  <a:srgbClr val="0000FF"/>
                </a:solidFill>
              </a:rPr>
              <a:t>cña</a:t>
            </a:r>
            <a:r>
              <a:rPr lang="en-US" sz="3600" b="1" i="1" dirty="0">
                <a:solidFill>
                  <a:srgbClr val="0000FF"/>
                </a:solidFill>
              </a:rPr>
              <a:t> ®</a:t>
            </a:r>
            <a:r>
              <a:rPr lang="en-US" sz="3600" b="1" i="1" dirty="0" err="1">
                <a:solidFill>
                  <a:srgbClr val="0000FF"/>
                </a:solidFill>
              </a:rPr>
              <a:t>Êt</a:t>
            </a:r>
            <a:r>
              <a:rPr lang="en-US" sz="3600" b="1" i="1" dirty="0">
                <a:solidFill>
                  <a:srgbClr val="0000FF"/>
                </a:solidFill>
              </a:rPr>
              <a:t> </a:t>
            </a:r>
            <a:r>
              <a:rPr lang="en-US" sz="3600" b="1" i="1" dirty="0" err="1">
                <a:solidFill>
                  <a:srgbClr val="0000FF"/>
                </a:solidFill>
              </a:rPr>
              <a:t>n­íc</a:t>
            </a:r>
            <a:r>
              <a:rPr lang="en-US" sz="3600" b="1" i="1" dirty="0">
                <a:solidFill>
                  <a:srgbClr val="0000FF"/>
                </a:solidFill>
              </a:rPr>
              <a:t>: Hµ </a:t>
            </a:r>
            <a:r>
              <a:rPr lang="en-US" sz="3600" b="1" i="1" dirty="0" err="1">
                <a:solidFill>
                  <a:srgbClr val="0000FF"/>
                </a:solidFill>
              </a:rPr>
              <a:t>Néi</a:t>
            </a:r>
            <a:r>
              <a:rPr lang="en-US" sz="3600" b="1" i="1" dirty="0">
                <a:solidFill>
                  <a:srgbClr val="0000FF"/>
                </a:solidFill>
              </a:rPr>
              <a:t>, </a:t>
            </a:r>
            <a:r>
              <a:rPr lang="en-US" sz="3600" b="1" i="1" dirty="0" err="1">
                <a:solidFill>
                  <a:srgbClr val="0000FF"/>
                </a:solidFill>
              </a:rPr>
              <a:t>HuÕ</a:t>
            </a:r>
            <a:r>
              <a:rPr lang="en-US" sz="3600" b="1" i="1" dirty="0">
                <a:solidFill>
                  <a:srgbClr val="0000FF"/>
                </a:solidFill>
              </a:rPr>
              <a:t>, §µ N½ng, TP </a:t>
            </a:r>
            <a:r>
              <a:rPr lang="en-US" sz="3600" b="1" i="1" dirty="0" err="1">
                <a:solidFill>
                  <a:srgbClr val="0000FF"/>
                </a:solidFill>
              </a:rPr>
              <a:t>Hå</a:t>
            </a:r>
            <a:r>
              <a:rPr lang="en-US" sz="3600" b="1" i="1" dirty="0">
                <a:solidFill>
                  <a:srgbClr val="0000FF"/>
                </a:solidFill>
              </a:rPr>
              <a:t> </a:t>
            </a:r>
            <a:r>
              <a:rPr lang="en-US" sz="3600" b="1" i="1" dirty="0" err="1">
                <a:solidFill>
                  <a:srgbClr val="0000FF"/>
                </a:solidFill>
              </a:rPr>
              <a:t>ChÝ</a:t>
            </a:r>
            <a:r>
              <a:rPr lang="en-US" sz="3600" b="1" i="1" dirty="0">
                <a:solidFill>
                  <a:srgbClr val="0000FF"/>
                </a:solidFill>
              </a:rPr>
              <a:t> Minh, §µ L¹t, </a:t>
            </a:r>
            <a:r>
              <a:rPr lang="en-US" sz="3600" b="1" i="1" dirty="0" err="1">
                <a:solidFill>
                  <a:srgbClr val="0000FF"/>
                </a:solidFill>
              </a:rPr>
              <a:t>CÇn</a:t>
            </a:r>
            <a:r>
              <a:rPr lang="en-US" sz="3600" b="1" i="1" dirty="0">
                <a:solidFill>
                  <a:srgbClr val="0000FF"/>
                </a:solidFill>
              </a:rPr>
              <a:t> </a:t>
            </a:r>
            <a:r>
              <a:rPr lang="en-US" sz="3600" b="1" i="1" dirty="0" err="1">
                <a:solidFill>
                  <a:srgbClr val="0000FF"/>
                </a:solidFill>
              </a:rPr>
              <a:t>Th</a:t>
            </a:r>
            <a:r>
              <a:rPr lang="en-US" sz="3600" b="1" i="1" dirty="0">
                <a:solidFill>
                  <a:srgbClr val="0000FF"/>
                </a:solidFill>
              </a:rPr>
              <a:t>¬. </a:t>
            </a:r>
            <a:r>
              <a:rPr lang="en-US" sz="3600" b="1" i="1" dirty="0" err="1">
                <a:solidFill>
                  <a:srgbClr val="0000FF"/>
                </a:solidFill>
              </a:rPr>
              <a:t>Mçi</a:t>
            </a:r>
            <a:r>
              <a:rPr lang="en-US" sz="3600" b="1" i="1" dirty="0">
                <a:solidFill>
                  <a:srgbClr val="0000FF"/>
                </a:solidFill>
              </a:rPr>
              <a:t> </a:t>
            </a:r>
            <a:r>
              <a:rPr lang="en-US" sz="3600" b="1" i="1" dirty="0" err="1">
                <a:solidFill>
                  <a:srgbClr val="0000FF"/>
                </a:solidFill>
              </a:rPr>
              <a:t>thµnh</a:t>
            </a:r>
            <a:r>
              <a:rPr lang="en-US" sz="3600" b="1" i="1" dirty="0">
                <a:solidFill>
                  <a:srgbClr val="0000FF"/>
                </a:solidFill>
              </a:rPr>
              <a:t> </a:t>
            </a:r>
            <a:r>
              <a:rPr lang="en-US" sz="3600" b="1" i="1" dirty="0" err="1">
                <a:solidFill>
                  <a:srgbClr val="0000FF"/>
                </a:solidFill>
              </a:rPr>
              <a:t>phè</a:t>
            </a:r>
            <a:r>
              <a:rPr lang="en-US" sz="3600" b="1" i="1" dirty="0">
                <a:solidFill>
                  <a:srgbClr val="0000FF"/>
                </a:solidFill>
              </a:rPr>
              <a:t> </a:t>
            </a:r>
            <a:r>
              <a:rPr lang="en-US" sz="3600" b="1" i="1" dirty="0" err="1">
                <a:solidFill>
                  <a:srgbClr val="0000FF"/>
                </a:solidFill>
              </a:rPr>
              <a:t>cã</a:t>
            </a:r>
            <a:r>
              <a:rPr lang="en-US" sz="3600" b="1" i="1" dirty="0">
                <a:solidFill>
                  <a:srgbClr val="0000FF"/>
                </a:solidFill>
              </a:rPr>
              <a:t> </a:t>
            </a:r>
            <a:r>
              <a:rPr lang="en-US" sz="3600" b="1" i="1" dirty="0" err="1">
                <a:solidFill>
                  <a:srgbClr val="0000FF"/>
                </a:solidFill>
              </a:rPr>
              <a:t>nÐt</a:t>
            </a:r>
            <a:r>
              <a:rPr lang="en-US" sz="3600" b="1" i="1" dirty="0">
                <a:solidFill>
                  <a:srgbClr val="0000FF"/>
                </a:solidFill>
              </a:rPr>
              <a:t> </a:t>
            </a:r>
            <a:r>
              <a:rPr lang="en-US" sz="3600" b="1" i="1" dirty="0" err="1">
                <a:solidFill>
                  <a:srgbClr val="0000FF"/>
                </a:solidFill>
              </a:rPr>
              <a:t>næi</a:t>
            </a:r>
            <a:r>
              <a:rPr lang="en-US" sz="3600" b="1" i="1" dirty="0">
                <a:solidFill>
                  <a:srgbClr val="0000FF"/>
                </a:solidFill>
              </a:rPr>
              <a:t> </a:t>
            </a:r>
            <a:r>
              <a:rPr lang="en-US" sz="3600" b="1" i="1" dirty="0" err="1">
                <a:solidFill>
                  <a:srgbClr val="0000FF"/>
                </a:solidFill>
              </a:rPr>
              <a:t>bËt</a:t>
            </a:r>
            <a:r>
              <a:rPr lang="en-US" sz="3600" b="1" i="1" dirty="0">
                <a:solidFill>
                  <a:srgbClr val="0000FF"/>
                </a:solidFill>
              </a:rPr>
              <a:t>, </a:t>
            </a:r>
            <a:r>
              <a:rPr lang="en-US" sz="3600" b="1" i="1" dirty="0" err="1">
                <a:solidFill>
                  <a:srgbClr val="0000FF"/>
                </a:solidFill>
              </a:rPr>
              <a:t>tiªu</a:t>
            </a:r>
            <a:r>
              <a:rPr lang="en-US" sz="3600" b="1" i="1" dirty="0">
                <a:solidFill>
                  <a:srgbClr val="0000FF"/>
                </a:solidFill>
              </a:rPr>
              <a:t> </a:t>
            </a:r>
            <a:r>
              <a:rPr lang="en-US" sz="3600" b="1" i="1" dirty="0" err="1">
                <a:solidFill>
                  <a:srgbClr val="0000FF"/>
                </a:solidFill>
              </a:rPr>
              <a:t>biÓu</a:t>
            </a:r>
            <a:r>
              <a:rPr lang="en-US" sz="3600" b="1" i="1" dirty="0">
                <a:solidFill>
                  <a:srgbClr val="0000FF"/>
                </a:solidFill>
              </a:rPr>
              <a:t> </a:t>
            </a:r>
            <a:r>
              <a:rPr lang="en-US" sz="3600" b="1" i="1" dirty="0" err="1">
                <a:solidFill>
                  <a:srgbClr val="0000FF"/>
                </a:solidFill>
              </a:rPr>
              <a:t>riªng</a:t>
            </a:r>
            <a:r>
              <a:rPr lang="en-US" sz="3600" b="1" i="1" dirty="0">
                <a:solidFill>
                  <a:srgbClr val="0000FF"/>
                </a:solidFill>
              </a:rPr>
              <a:t>.</a:t>
            </a:r>
          </a:p>
          <a:p>
            <a:pPr algn="just">
              <a:spcBef>
                <a:spcPct val="32000"/>
              </a:spcBef>
              <a:buFontTx/>
              <a:buChar char="-"/>
            </a:pPr>
            <a:endParaRPr lang="en-US" sz="3600" b="1" i="1" dirty="0">
              <a:solidFill>
                <a:srgbClr val="FFFF35"/>
              </a:solidFill>
            </a:endParaRPr>
          </a:p>
        </p:txBody>
      </p:sp>
      <p:pic>
        <p:nvPicPr>
          <p:cNvPr id="140297" name="Picture 9" descr="rose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96200" y="5181600"/>
            <a:ext cx="1219200" cy="149701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402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402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402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402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9" name="Rectangle 5"/>
          <p:cNvSpPr>
            <a:spLocks noChangeArrowheads="1"/>
          </p:cNvSpPr>
          <p:nvPr/>
        </p:nvSpPr>
        <p:spPr bwMode="auto">
          <a:xfrm>
            <a:off x="381000" y="665163"/>
            <a:ext cx="84582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>
              <a:spcBef>
                <a:spcPct val="20000"/>
              </a:spcBef>
              <a:tabLst>
                <a:tab pos="962025" algn="l"/>
              </a:tabLst>
            </a:pPr>
            <a:r>
              <a:rPr lang="en-US" sz="2400" dirty="0">
                <a:solidFill>
                  <a:schemeClr val="bg1"/>
                </a:solidFill>
              </a:rPr>
              <a:t>    </a:t>
            </a:r>
            <a:endParaRPr lang="en-US" sz="3600" b="1" dirty="0">
              <a:solidFill>
                <a:schemeClr val="accent2"/>
              </a:solidFill>
            </a:endParaRPr>
          </a:p>
          <a:p>
            <a:pPr algn="just">
              <a:spcBef>
                <a:spcPct val="20000"/>
              </a:spcBef>
              <a:tabLst>
                <a:tab pos="962025" algn="l"/>
              </a:tabLst>
            </a:pPr>
            <a:r>
              <a:rPr lang="en-US" b="1" dirty="0">
                <a:solidFill>
                  <a:srgbClr val="0000FF"/>
                </a:solidFill>
              </a:rPr>
              <a:t>                                      </a:t>
            </a:r>
            <a:r>
              <a:rPr lang="en-US" sz="4000" b="1" u="sng" dirty="0" smtClean="0">
                <a:solidFill>
                  <a:srgbClr val="0000FF"/>
                </a:solidFill>
              </a:rPr>
              <a:t>§</a:t>
            </a:r>
            <a:r>
              <a:rPr lang="en-US" sz="4000" b="1" u="sng" dirty="0" err="1">
                <a:solidFill>
                  <a:srgbClr val="0000FF"/>
                </a:solidFill>
              </a:rPr>
              <a:t>Þa</a:t>
            </a:r>
            <a:r>
              <a:rPr lang="en-US" sz="4000" b="1" u="sng" dirty="0">
                <a:solidFill>
                  <a:srgbClr val="0000FF"/>
                </a:solidFill>
              </a:rPr>
              <a:t> </a:t>
            </a:r>
            <a:r>
              <a:rPr lang="en-US" sz="4000" b="1" u="sng" dirty="0" err="1">
                <a:solidFill>
                  <a:srgbClr val="0000FF"/>
                </a:solidFill>
              </a:rPr>
              <a:t>lý</a:t>
            </a:r>
            <a:endParaRPr lang="en-US" sz="4000" u="sng" dirty="0">
              <a:solidFill>
                <a:schemeClr val="bg1"/>
              </a:solidFill>
            </a:endParaRPr>
          </a:p>
          <a:p>
            <a:pPr algn="just">
              <a:spcBef>
                <a:spcPct val="20000"/>
              </a:spcBef>
              <a:tabLst>
                <a:tab pos="962025" algn="l"/>
              </a:tabLst>
            </a:pPr>
            <a:r>
              <a:rPr lang="en-US" sz="4800" b="1" dirty="0">
                <a:solidFill>
                  <a:srgbClr val="FF3300"/>
                </a:solidFill>
              </a:rPr>
              <a:t>                </a:t>
            </a:r>
            <a:r>
              <a:rPr lang="en-US" sz="4000" b="1" dirty="0" err="1">
                <a:solidFill>
                  <a:srgbClr val="FF3300"/>
                </a:solidFill>
              </a:rPr>
              <a:t>Bµi</a:t>
            </a:r>
            <a:r>
              <a:rPr lang="en-US" sz="4000" b="1" dirty="0">
                <a:solidFill>
                  <a:srgbClr val="FF3300"/>
                </a:solidFill>
              </a:rPr>
              <a:t>  31 : ¤n </a:t>
            </a:r>
            <a:r>
              <a:rPr lang="en-US" sz="4000" b="1" dirty="0" err="1">
                <a:solidFill>
                  <a:srgbClr val="FF3300"/>
                </a:solidFill>
              </a:rPr>
              <a:t>tËp</a:t>
            </a:r>
            <a:r>
              <a:rPr lang="en-US" sz="4000" b="1" dirty="0">
                <a:solidFill>
                  <a:srgbClr val="FF3300"/>
                </a:solidFill>
              </a:rPr>
              <a:t>.</a:t>
            </a:r>
          </a:p>
          <a:p>
            <a:pPr algn="just">
              <a:spcBef>
                <a:spcPct val="20000"/>
              </a:spcBef>
              <a:tabLst>
                <a:tab pos="962025" algn="l"/>
              </a:tabLst>
            </a:pPr>
            <a:endParaRPr lang="en-US" sz="2400" dirty="0">
              <a:solidFill>
                <a:srgbClr val="FF3300"/>
              </a:solidFill>
            </a:endParaRPr>
          </a:p>
          <a:p>
            <a:pPr algn="just">
              <a:spcBef>
                <a:spcPct val="20000"/>
              </a:spcBef>
              <a:tabLst>
                <a:tab pos="962025" algn="l"/>
              </a:tabLst>
            </a:pPr>
            <a:r>
              <a:rPr lang="en-US" b="1" u="sng" dirty="0" err="1">
                <a:solidFill>
                  <a:srgbClr val="0000FF"/>
                </a:solidFill>
              </a:rPr>
              <a:t>Hoạt</a:t>
            </a:r>
            <a:r>
              <a:rPr lang="en-US" b="1" u="sng" dirty="0">
                <a:solidFill>
                  <a:srgbClr val="0000FF"/>
                </a:solidFill>
              </a:rPr>
              <a:t> </a:t>
            </a:r>
            <a:r>
              <a:rPr lang="en-US" b="1" u="sng" dirty="0" err="1">
                <a:solidFill>
                  <a:srgbClr val="0000FF"/>
                </a:solidFill>
              </a:rPr>
              <a:t>động</a:t>
            </a:r>
            <a:r>
              <a:rPr lang="en-US" b="1" u="sng" dirty="0">
                <a:solidFill>
                  <a:srgbClr val="0000FF"/>
                </a:solidFill>
              </a:rPr>
              <a:t> 1</a:t>
            </a:r>
            <a:r>
              <a:rPr lang="en-US" dirty="0" smtClean="0">
                <a:solidFill>
                  <a:srgbClr val="0000FF"/>
                </a:solidFill>
              </a:rPr>
              <a:t>:</a:t>
            </a:r>
          </a:p>
          <a:p>
            <a:pPr algn="just">
              <a:spcBef>
                <a:spcPct val="20000"/>
              </a:spcBef>
              <a:tabLst>
                <a:tab pos="962025" algn="l"/>
              </a:tabLst>
            </a:pPr>
            <a:r>
              <a:rPr lang="en-US" sz="3600" dirty="0" smtClean="0">
                <a:solidFill>
                  <a:srgbClr val="FF0000"/>
                </a:solidFill>
              </a:rPr>
              <a:t>         “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3600" b="1" dirty="0">
                <a:solidFill>
                  <a:srgbClr val="FF0000"/>
                </a:solidFill>
              </a:rPr>
              <a:t>Du </a:t>
            </a:r>
            <a:r>
              <a:rPr lang="en-US" sz="3600" b="1" dirty="0" err="1">
                <a:solidFill>
                  <a:srgbClr val="FF0000"/>
                </a:solidFill>
              </a:rPr>
              <a:t>lÞch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vßng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quanh</a:t>
            </a:r>
            <a:r>
              <a:rPr lang="en-US" sz="3600" b="1" dirty="0">
                <a:solidFill>
                  <a:srgbClr val="FF0000"/>
                </a:solidFill>
              </a:rPr>
              <a:t> ®</a:t>
            </a:r>
            <a:r>
              <a:rPr lang="en-US" sz="3600" b="1" dirty="0" err="1">
                <a:solidFill>
                  <a:srgbClr val="FF0000"/>
                </a:solidFill>
              </a:rPr>
              <a:t>Êt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n­íc</a:t>
            </a:r>
            <a:r>
              <a:rPr lang="en-US" sz="3600" dirty="0">
                <a:solidFill>
                  <a:srgbClr val="FF0000"/>
                </a:solidFill>
              </a:rPr>
              <a:t>”.</a:t>
            </a:r>
            <a:endParaRPr lang="vi-VN" sz="3600" dirty="0">
              <a:solidFill>
                <a:srgbClr val="FF0000"/>
              </a:solidFill>
            </a:endParaRPr>
          </a:p>
        </p:txBody>
      </p:sp>
      <p:grpSp>
        <p:nvGrpSpPr>
          <p:cNvPr id="149510" name="Group 6"/>
          <p:cNvGrpSpPr>
            <a:grpSpLocks/>
          </p:cNvGrpSpPr>
          <p:nvPr/>
        </p:nvGrpSpPr>
        <p:grpSpPr bwMode="auto">
          <a:xfrm>
            <a:off x="0" y="-158750"/>
            <a:ext cx="9144000" cy="7016750"/>
            <a:chOff x="0" y="192"/>
            <a:chExt cx="5760" cy="3936"/>
          </a:xfrm>
        </p:grpSpPr>
        <p:grpSp>
          <p:nvGrpSpPr>
            <p:cNvPr id="149511" name="Group 7"/>
            <p:cNvGrpSpPr>
              <a:grpSpLocks/>
            </p:cNvGrpSpPr>
            <p:nvPr/>
          </p:nvGrpSpPr>
          <p:grpSpPr bwMode="auto">
            <a:xfrm>
              <a:off x="0" y="336"/>
              <a:ext cx="5760" cy="3700"/>
              <a:chOff x="0" y="336"/>
              <a:chExt cx="5760" cy="3700"/>
            </a:xfrm>
          </p:grpSpPr>
          <p:pic>
            <p:nvPicPr>
              <p:cNvPr id="149512" name="Picture 8" descr="n3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0" y="3984"/>
                <a:ext cx="5760" cy="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49513" name="Picture 9" descr="n3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0" y="336"/>
                <a:ext cx="5760" cy="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pic>
          <p:nvPicPr>
            <p:cNvPr id="149514" name="Picture 10" descr="n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400000">
              <a:off x="-1848" y="2136"/>
              <a:ext cx="3936" cy="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49515" name="Picture 11" descr="n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6200000" flipH="1">
              <a:off x="3671" y="2135"/>
              <a:ext cx="3936" cy="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9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9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95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95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95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95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95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95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37" name="Group 13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192"/>
            <a:chExt cx="5760" cy="3936"/>
          </a:xfrm>
        </p:grpSpPr>
        <p:grpSp>
          <p:nvGrpSpPr>
            <p:cNvPr id="52238" name="Group 14"/>
            <p:cNvGrpSpPr>
              <a:grpSpLocks/>
            </p:cNvGrpSpPr>
            <p:nvPr/>
          </p:nvGrpSpPr>
          <p:grpSpPr bwMode="auto">
            <a:xfrm>
              <a:off x="0" y="336"/>
              <a:ext cx="5760" cy="3700"/>
              <a:chOff x="0" y="336"/>
              <a:chExt cx="5760" cy="3700"/>
            </a:xfrm>
          </p:grpSpPr>
          <p:pic>
            <p:nvPicPr>
              <p:cNvPr id="52239" name="Picture 15" descr="n3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0" y="3984"/>
                <a:ext cx="5760" cy="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52240" name="Picture 16" descr="n3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0" y="336"/>
                <a:ext cx="5760" cy="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pic>
          <p:nvPicPr>
            <p:cNvPr id="52241" name="Picture 17" descr="n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400000">
              <a:off x="-1848" y="2136"/>
              <a:ext cx="3936" cy="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2242" name="Picture 18" descr="n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6200000" flipH="1">
              <a:off x="3671" y="2135"/>
              <a:ext cx="3936" cy="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52247" name="Rectangle 23"/>
          <p:cNvSpPr>
            <a:spLocks noChangeArrowheads="1"/>
          </p:cNvSpPr>
          <p:nvPr/>
        </p:nvSpPr>
        <p:spPr bwMode="auto">
          <a:xfrm>
            <a:off x="228600" y="-1738313"/>
            <a:ext cx="8610600" cy="8710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228600" algn="just">
              <a:spcBef>
                <a:spcPct val="20000"/>
              </a:spcBef>
            </a:pPr>
            <a:endParaRPr lang="es-MX" b="1" dirty="0">
              <a:solidFill>
                <a:srgbClr val="FF3300"/>
              </a:solidFill>
            </a:endParaRPr>
          </a:p>
          <a:p>
            <a:pPr indent="228600" algn="just">
              <a:spcBef>
                <a:spcPct val="20000"/>
              </a:spcBef>
            </a:pPr>
            <a:endParaRPr lang="es-MX" b="1" dirty="0">
              <a:solidFill>
                <a:srgbClr val="FF3300"/>
              </a:solidFill>
            </a:endParaRPr>
          </a:p>
          <a:p>
            <a:pPr indent="228600" algn="just">
              <a:spcBef>
                <a:spcPct val="20000"/>
              </a:spcBef>
            </a:pPr>
            <a:endParaRPr lang="es-MX" b="1" dirty="0">
              <a:solidFill>
                <a:srgbClr val="FF3300"/>
              </a:solidFill>
            </a:endParaRPr>
          </a:p>
          <a:p>
            <a:pPr indent="228600" algn="just">
              <a:spcBef>
                <a:spcPct val="20000"/>
              </a:spcBef>
            </a:pPr>
            <a:endParaRPr lang="es-MX" b="1" dirty="0">
              <a:solidFill>
                <a:srgbClr val="FF3300"/>
              </a:solidFill>
            </a:endParaRPr>
          </a:p>
          <a:p>
            <a:pPr indent="228600" algn="just">
              <a:spcBef>
                <a:spcPct val="20000"/>
              </a:spcBef>
            </a:pPr>
            <a:r>
              <a:rPr lang="es-MX" b="1" dirty="0">
                <a:solidFill>
                  <a:srgbClr val="FF3300"/>
                </a:solidFill>
              </a:rPr>
              <a:t>*</a:t>
            </a:r>
            <a:r>
              <a:rPr lang="es-MX" b="1" dirty="0" err="1">
                <a:solidFill>
                  <a:srgbClr val="FF3300"/>
                </a:solidFill>
                <a:latin typeface="VNI-Times" pitchFamily="2" charset="0"/>
              </a:rPr>
              <a:t>Ñ</a:t>
            </a:r>
            <a:r>
              <a:rPr lang="es-MX" b="1" dirty="0" err="1">
                <a:solidFill>
                  <a:srgbClr val="FF3300"/>
                </a:solidFill>
              </a:rPr>
              <a:t>iền</a:t>
            </a:r>
            <a:r>
              <a:rPr lang="es-MX" b="1" dirty="0">
                <a:solidFill>
                  <a:srgbClr val="FF3300"/>
                </a:solidFill>
              </a:rPr>
              <a:t> </a:t>
            </a:r>
            <a:r>
              <a:rPr lang="es-MX" b="1" dirty="0" err="1">
                <a:solidFill>
                  <a:srgbClr val="FF3300"/>
                </a:solidFill>
              </a:rPr>
              <a:t>vào</a:t>
            </a:r>
            <a:r>
              <a:rPr lang="es-MX" b="1" dirty="0">
                <a:solidFill>
                  <a:srgbClr val="FF3300"/>
                </a:solidFill>
              </a:rPr>
              <a:t> </a:t>
            </a:r>
            <a:r>
              <a:rPr lang="es-MX" b="1" dirty="0" err="1">
                <a:solidFill>
                  <a:srgbClr val="FF3300"/>
                </a:solidFill>
              </a:rPr>
              <a:t>lược</a:t>
            </a:r>
            <a:r>
              <a:rPr lang="es-MX" b="1" dirty="0">
                <a:solidFill>
                  <a:srgbClr val="FF3300"/>
                </a:solidFill>
              </a:rPr>
              <a:t> </a:t>
            </a:r>
            <a:r>
              <a:rPr lang="es-MX" b="1" dirty="0" err="1">
                <a:solidFill>
                  <a:srgbClr val="FF3300"/>
                </a:solidFill>
              </a:rPr>
              <a:t>đồ</a:t>
            </a:r>
            <a:r>
              <a:rPr lang="es-MX" b="1" dirty="0">
                <a:solidFill>
                  <a:srgbClr val="FF3300"/>
                </a:solidFill>
              </a:rPr>
              <a:t> </a:t>
            </a:r>
            <a:r>
              <a:rPr lang="es-MX" b="1" dirty="0" err="1">
                <a:solidFill>
                  <a:srgbClr val="FF3300"/>
                </a:solidFill>
                <a:latin typeface="VNI-Times" pitchFamily="2" charset="0"/>
              </a:rPr>
              <a:t>teân</a:t>
            </a:r>
            <a:r>
              <a:rPr lang="es-MX" b="1" dirty="0">
                <a:solidFill>
                  <a:srgbClr val="FF3300"/>
                </a:solidFill>
                <a:latin typeface="VNI-Times" pitchFamily="2" charset="0"/>
              </a:rPr>
              <a:t> </a:t>
            </a:r>
            <a:endParaRPr lang="en-US" sz="2400" b="1" dirty="0">
              <a:solidFill>
                <a:srgbClr val="0000FF"/>
              </a:solidFill>
            </a:endParaRPr>
          </a:p>
          <a:p>
            <a:pPr indent="228600" algn="just">
              <a:spcBef>
                <a:spcPct val="20000"/>
              </a:spcBef>
            </a:pPr>
            <a:r>
              <a:rPr lang="en-US" sz="2400" b="1" i="1" dirty="0">
                <a:solidFill>
                  <a:srgbClr val="0000FF"/>
                </a:solidFill>
              </a:rPr>
              <a:t>+ </a:t>
            </a:r>
            <a:r>
              <a:rPr lang="en-US" sz="2400" b="1" i="1" dirty="0" err="1">
                <a:solidFill>
                  <a:srgbClr val="0000FF"/>
                </a:solidFill>
              </a:rPr>
              <a:t>Hoµng</a:t>
            </a:r>
            <a:r>
              <a:rPr lang="en-US" sz="2400" b="1" i="1" dirty="0">
                <a:solidFill>
                  <a:srgbClr val="0000FF"/>
                </a:solidFill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</a:rPr>
              <a:t>Liªn</a:t>
            </a:r>
            <a:r>
              <a:rPr lang="en-US" sz="2400" b="1" i="1" dirty="0">
                <a:solidFill>
                  <a:srgbClr val="0000FF"/>
                </a:solidFill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</a:rPr>
              <a:t>S¬n</a:t>
            </a:r>
            <a:r>
              <a:rPr lang="en-US" sz="2400" b="1" i="1" dirty="0">
                <a:solidFill>
                  <a:srgbClr val="0000FF"/>
                </a:solidFill>
              </a:rPr>
              <a:t>          </a:t>
            </a:r>
          </a:p>
          <a:p>
            <a:pPr indent="228600" algn="just">
              <a:spcBef>
                <a:spcPct val="20000"/>
              </a:spcBef>
            </a:pPr>
            <a:r>
              <a:rPr lang="en-US" sz="2400" b="1" i="1" dirty="0">
                <a:solidFill>
                  <a:srgbClr val="0000FF"/>
                </a:solidFill>
              </a:rPr>
              <a:t>+ §</a:t>
            </a:r>
            <a:r>
              <a:rPr lang="en-US" sz="2400" b="1" i="1" dirty="0" err="1">
                <a:solidFill>
                  <a:srgbClr val="0000FF"/>
                </a:solidFill>
              </a:rPr>
              <a:t>Ønh</a:t>
            </a:r>
            <a:r>
              <a:rPr lang="en-US" sz="2400" b="1" i="1" dirty="0">
                <a:solidFill>
                  <a:srgbClr val="0000FF"/>
                </a:solidFill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</a:rPr>
              <a:t>nói</a:t>
            </a:r>
            <a:r>
              <a:rPr lang="en-US" sz="2400" b="1" i="1" dirty="0">
                <a:solidFill>
                  <a:srgbClr val="0000FF"/>
                </a:solidFill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</a:rPr>
              <a:t>Phan</a:t>
            </a:r>
            <a:r>
              <a:rPr lang="en-US" sz="2400" b="1" i="1" dirty="0">
                <a:solidFill>
                  <a:srgbClr val="0000FF"/>
                </a:solidFill>
              </a:rPr>
              <a:t> - xi-  </a:t>
            </a:r>
            <a:r>
              <a:rPr lang="en-US" sz="2400" b="1" i="1" dirty="0" err="1">
                <a:solidFill>
                  <a:srgbClr val="0000FF"/>
                </a:solidFill>
              </a:rPr>
              <a:t>p¨ng</a:t>
            </a:r>
            <a:endParaRPr lang="en-US" sz="2400" dirty="0">
              <a:solidFill>
                <a:srgbClr val="0000FF"/>
              </a:solidFill>
            </a:endParaRPr>
          </a:p>
          <a:p>
            <a:pPr indent="228600" algn="just">
              <a:spcBef>
                <a:spcPct val="20000"/>
              </a:spcBef>
            </a:pPr>
            <a:r>
              <a:rPr lang="fr-FR" sz="2400" b="1" i="1" dirty="0">
                <a:solidFill>
                  <a:srgbClr val="0000FF"/>
                </a:solidFill>
              </a:rPr>
              <a:t>+ </a:t>
            </a:r>
            <a:r>
              <a:rPr lang="fr-FR" sz="2400" b="1" i="1" dirty="0" err="1">
                <a:solidFill>
                  <a:srgbClr val="0000FF"/>
                </a:solidFill>
                <a:latin typeface="VNI-Times" pitchFamily="2" charset="0"/>
              </a:rPr>
              <a:t>Ñoàng</a:t>
            </a:r>
            <a:r>
              <a:rPr lang="fr-FR" sz="2400" b="1" i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fr-FR" sz="2400" b="1" i="1" dirty="0" err="1">
                <a:solidFill>
                  <a:srgbClr val="0000FF"/>
                </a:solidFill>
                <a:latin typeface="VNI-Times" pitchFamily="2" charset="0"/>
              </a:rPr>
              <a:t>baèng</a:t>
            </a:r>
            <a:r>
              <a:rPr lang="fr-FR" sz="2400" b="1" i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fr-FR" sz="2400" b="1" i="1" dirty="0" err="1">
                <a:solidFill>
                  <a:srgbClr val="0000FF"/>
                </a:solidFill>
                <a:latin typeface="VNI-Times" pitchFamily="2" charset="0"/>
              </a:rPr>
              <a:t>Baéc</a:t>
            </a:r>
            <a:r>
              <a:rPr lang="fr-FR" sz="2400" b="1" i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fr-FR" sz="2400" b="1" i="1" dirty="0" err="1">
                <a:solidFill>
                  <a:srgbClr val="0000FF"/>
                </a:solidFill>
                <a:latin typeface="VNI-Times" pitchFamily="2" charset="0"/>
              </a:rPr>
              <a:t>Boä</a:t>
            </a:r>
            <a:r>
              <a:rPr lang="fr-FR" sz="2400" b="1" i="1" dirty="0">
                <a:solidFill>
                  <a:srgbClr val="0000FF"/>
                </a:solidFill>
              </a:rPr>
              <a:t>  </a:t>
            </a:r>
          </a:p>
          <a:p>
            <a:pPr indent="228600" algn="just">
              <a:spcBef>
                <a:spcPct val="20000"/>
              </a:spcBef>
            </a:pPr>
            <a:r>
              <a:rPr lang="fr-FR" sz="2400" b="1" i="1" dirty="0">
                <a:solidFill>
                  <a:srgbClr val="0000FF"/>
                </a:solidFill>
              </a:rPr>
              <a:t> </a:t>
            </a:r>
            <a:r>
              <a:rPr lang="fr-FR" sz="2400" b="1" i="1" dirty="0">
                <a:solidFill>
                  <a:srgbClr val="0000FF"/>
                </a:solidFill>
                <a:latin typeface="VNI-Times" pitchFamily="2" charset="0"/>
              </a:rPr>
              <a:t>+ </a:t>
            </a:r>
            <a:r>
              <a:rPr lang="fr-FR" sz="2400" b="1" i="1" dirty="0" err="1">
                <a:solidFill>
                  <a:srgbClr val="0000FF"/>
                </a:solidFill>
                <a:latin typeface="VNI-Times" pitchFamily="2" charset="0"/>
              </a:rPr>
              <a:t>Caùc</a:t>
            </a:r>
            <a:r>
              <a:rPr lang="fr-FR" sz="2400" b="1" i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fr-FR" sz="2400" b="1" i="1" dirty="0" err="1">
                <a:solidFill>
                  <a:srgbClr val="0000FF"/>
                </a:solidFill>
                <a:latin typeface="VNI-Times" pitchFamily="2" charset="0"/>
              </a:rPr>
              <a:t>ñoàng</a:t>
            </a:r>
            <a:r>
              <a:rPr lang="fr-FR" sz="2400" b="1" i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fr-FR" sz="2400" b="1" i="1" dirty="0" err="1">
                <a:solidFill>
                  <a:srgbClr val="0000FF"/>
                </a:solidFill>
                <a:latin typeface="VNI-Times" pitchFamily="2" charset="0"/>
              </a:rPr>
              <a:t>baèng</a:t>
            </a:r>
            <a:r>
              <a:rPr lang="fr-FR" sz="2400" b="1" i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fr-FR" sz="2400" b="1" i="1" dirty="0" err="1">
                <a:solidFill>
                  <a:srgbClr val="0000FF"/>
                </a:solidFill>
                <a:latin typeface="VNI-Times" pitchFamily="2" charset="0"/>
              </a:rPr>
              <a:t>duyeân</a:t>
            </a:r>
            <a:r>
              <a:rPr lang="fr-FR" sz="2400" b="1" i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fr-FR" sz="2400" b="1" i="1" dirty="0" err="1">
                <a:solidFill>
                  <a:srgbClr val="0000FF"/>
                </a:solidFill>
                <a:latin typeface="VNI-Times" pitchFamily="2" charset="0"/>
              </a:rPr>
              <a:t>haûi</a:t>
            </a:r>
            <a:r>
              <a:rPr lang="fr-FR" sz="2400" b="1" i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fr-FR" sz="2400" b="1" i="1" dirty="0" err="1">
                <a:solidFill>
                  <a:srgbClr val="0000FF"/>
                </a:solidFill>
                <a:latin typeface="VNI-Times" pitchFamily="2" charset="0"/>
              </a:rPr>
              <a:t>Mieàn</a:t>
            </a:r>
            <a:r>
              <a:rPr lang="fr-FR" sz="2400" b="1" i="1" dirty="0">
                <a:solidFill>
                  <a:srgbClr val="0000FF"/>
                </a:solidFill>
                <a:latin typeface="VNI-Times" pitchFamily="2" charset="0"/>
              </a:rPr>
              <a:t> Trung</a:t>
            </a:r>
            <a:endParaRPr lang="fr-FR" sz="2400" b="1" i="1" dirty="0">
              <a:solidFill>
                <a:srgbClr val="0000FF"/>
              </a:solidFill>
            </a:endParaRPr>
          </a:p>
          <a:p>
            <a:pPr indent="228600" algn="just">
              <a:spcBef>
                <a:spcPct val="20000"/>
              </a:spcBef>
            </a:pPr>
            <a:r>
              <a:rPr lang="fr-FR" sz="2400" b="1" i="1" dirty="0">
                <a:solidFill>
                  <a:srgbClr val="0000FF"/>
                </a:solidFill>
                <a:latin typeface="VNI-Times" pitchFamily="2" charset="0"/>
              </a:rPr>
              <a:t>+ </a:t>
            </a:r>
            <a:r>
              <a:rPr lang="fr-FR" sz="2400" b="1" i="1" dirty="0" err="1">
                <a:solidFill>
                  <a:srgbClr val="0000FF"/>
                </a:solidFill>
                <a:latin typeface="VNI-Times" pitchFamily="2" charset="0"/>
              </a:rPr>
              <a:t>Caùc</a:t>
            </a:r>
            <a:r>
              <a:rPr lang="fr-FR" sz="2400" b="1" i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fr-FR" sz="2400" b="1" i="1" dirty="0" err="1">
                <a:solidFill>
                  <a:srgbClr val="0000FF"/>
                </a:solidFill>
                <a:latin typeface="VNI-Times" pitchFamily="2" charset="0"/>
              </a:rPr>
              <a:t>cao</a:t>
            </a:r>
            <a:r>
              <a:rPr lang="fr-FR" sz="2400" b="1" i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fr-FR" sz="2400" b="1" i="1" dirty="0" err="1">
                <a:solidFill>
                  <a:srgbClr val="0000FF"/>
                </a:solidFill>
                <a:latin typeface="VNI-Times" pitchFamily="2" charset="0"/>
              </a:rPr>
              <a:t>nguyeân</a:t>
            </a:r>
            <a:r>
              <a:rPr lang="fr-FR" sz="2400" b="1" i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fr-FR" sz="2400" b="1" i="1" dirty="0" err="1">
                <a:solidFill>
                  <a:srgbClr val="0000FF"/>
                </a:solidFill>
                <a:latin typeface="VNI-Times" pitchFamily="2" charset="0"/>
              </a:rPr>
              <a:t>ôû</a:t>
            </a:r>
            <a:r>
              <a:rPr lang="fr-FR" sz="2400" b="1" i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fr-FR" sz="2400" b="1" i="1" dirty="0" err="1">
                <a:solidFill>
                  <a:srgbClr val="0000FF"/>
                </a:solidFill>
                <a:latin typeface="VNI-Times" pitchFamily="2" charset="0"/>
              </a:rPr>
              <a:t>Taây</a:t>
            </a:r>
            <a:r>
              <a:rPr lang="fr-FR" sz="2400" b="1" i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fr-FR" sz="2400" b="1" i="1" dirty="0" err="1">
                <a:solidFill>
                  <a:srgbClr val="0000FF"/>
                </a:solidFill>
                <a:latin typeface="VNI-Times" pitchFamily="2" charset="0"/>
              </a:rPr>
              <a:t>Nguyeân</a:t>
            </a:r>
            <a:endParaRPr lang="fr-FR" sz="2400" b="1" i="1" dirty="0">
              <a:solidFill>
                <a:srgbClr val="0000FF"/>
              </a:solidFill>
            </a:endParaRPr>
          </a:p>
          <a:p>
            <a:pPr indent="228600" algn="just">
              <a:spcBef>
                <a:spcPct val="20000"/>
              </a:spcBef>
            </a:pPr>
            <a:r>
              <a:rPr lang="fr-FR" sz="2400" b="1" i="1" dirty="0">
                <a:solidFill>
                  <a:srgbClr val="0000FF"/>
                </a:solidFill>
              </a:rPr>
              <a:t>+ </a:t>
            </a:r>
            <a:r>
              <a:rPr lang="fr-FR" sz="2400" b="1" i="1" dirty="0" err="1">
                <a:solidFill>
                  <a:srgbClr val="0000FF"/>
                </a:solidFill>
                <a:latin typeface="VNI-Times" pitchFamily="2" charset="0"/>
              </a:rPr>
              <a:t>Ñoàng</a:t>
            </a:r>
            <a:r>
              <a:rPr lang="fr-FR" sz="2400" b="1" i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fr-FR" sz="2400" b="1" i="1" dirty="0" err="1">
                <a:solidFill>
                  <a:srgbClr val="0000FF"/>
                </a:solidFill>
                <a:latin typeface="VNI-Times" pitchFamily="2" charset="0"/>
              </a:rPr>
              <a:t>baèng</a:t>
            </a:r>
            <a:r>
              <a:rPr lang="fr-FR" sz="2400" b="1" i="1" dirty="0">
                <a:solidFill>
                  <a:srgbClr val="0000FF"/>
                </a:solidFill>
                <a:latin typeface="VNI-Times" pitchFamily="2" charset="0"/>
              </a:rPr>
              <a:t> Nam </a:t>
            </a:r>
            <a:r>
              <a:rPr lang="fr-FR" sz="2400" b="1" i="1" dirty="0" err="1">
                <a:solidFill>
                  <a:srgbClr val="0000FF"/>
                </a:solidFill>
                <a:latin typeface="VNI-Times" pitchFamily="2" charset="0"/>
              </a:rPr>
              <a:t>Boä</a:t>
            </a:r>
            <a:endParaRPr lang="fr-FR" sz="2400" b="1" i="1" dirty="0">
              <a:solidFill>
                <a:srgbClr val="0000FF"/>
              </a:solidFill>
              <a:latin typeface="VNI-Times" pitchFamily="2" charset="0"/>
            </a:endParaRPr>
          </a:p>
          <a:p>
            <a:pPr indent="228600" algn="just">
              <a:spcBef>
                <a:spcPct val="20000"/>
              </a:spcBef>
            </a:pPr>
            <a:r>
              <a:rPr lang="fr-FR" sz="2400" b="1" i="1" dirty="0">
                <a:solidFill>
                  <a:srgbClr val="0000FF"/>
                </a:solidFill>
                <a:latin typeface="VNI-Times" pitchFamily="2" charset="0"/>
              </a:rPr>
              <a:t>+ </a:t>
            </a:r>
            <a:r>
              <a:rPr lang="fr-FR" sz="2400" b="1" i="1" dirty="0" err="1">
                <a:solidFill>
                  <a:srgbClr val="0000FF"/>
                </a:solidFill>
                <a:latin typeface="VNI-Times" pitchFamily="2" charset="0"/>
              </a:rPr>
              <a:t>Moät</a:t>
            </a:r>
            <a:r>
              <a:rPr lang="fr-FR" sz="2400" b="1" i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fr-FR" sz="2400" b="1" i="1" dirty="0" err="1">
                <a:solidFill>
                  <a:srgbClr val="0000FF"/>
                </a:solidFill>
                <a:latin typeface="VNI-Times" pitchFamily="2" charset="0"/>
              </a:rPr>
              <a:t>soá</a:t>
            </a:r>
            <a:r>
              <a:rPr lang="fr-FR" sz="2400" b="1" i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fr-FR" sz="2400" b="1" i="1" dirty="0" err="1">
                <a:solidFill>
                  <a:srgbClr val="0000FF"/>
                </a:solidFill>
                <a:latin typeface="VNI-Times" pitchFamily="2" charset="0"/>
              </a:rPr>
              <a:t>thaønh</a:t>
            </a:r>
            <a:r>
              <a:rPr lang="fr-FR" sz="2400" b="1" i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fr-FR" sz="2400" b="1" i="1" dirty="0" err="1">
                <a:solidFill>
                  <a:srgbClr val="0000FF"/>
                </a:solidFill>
                <a:latin typeface="VNI-Times" pitchFamily="2" charset="0"/>
              </a:rPr>
              <a:t>phoá</a:t>
            </a:r>
            <a:r>
              <a:rPr lang="fr-FR" sz="2400" b="1" i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fr-FR" sz="2400" b="1" i="1" dirty="0" err="1">
                <a:solidFill>
                  <a:srgbClr val="0000FF"/>
                </a:solidFill>
                <a:latin typeface="VNI-Times" pitchFamily="2" charset="0"/>
              </a:rPr>
              <a:t>lôùn</a:t>
            </a:r>
            <a:r>
              <a:rPr lang="fr-FR" sz="2400" b="1" i="1" dirty="0">
                <a:solidFill>
                  <a:srgbClr val="0000FF"/>
                </a:solidFill>
                <a:latin typeface="VNI-Times" pitchFamily="2" charset="0"/>
              </a:rPr>
              <a:t> ( </a:t>
            </a:r>
            <a:r>
              <a:rPr lang="fr-FR" sz="2400" b="1" i="1" dirty="0" err="1">
                <a:solidFill>
                  <a:srgbClr val="0000FF"/>
                </a:solidFill>
                <a:latin typeface="VNI-Times" pitchFamily="2" charset="0"/>
              </a:rPr>
              <a:t>Haø</a:t>
            </a:r>
            <a:r>
              <a:rPr lang="fr-FR" sz="2400" b="1" i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fr-FR" sz="2400" b="1" i="1" dirty="0" err="1">
                <a:solidFill>
                  <a:srgbClr val="0000FF"/>
                </a:solidFill>
                <a:latin typeface="VNI-Times" pitchFamily="2" charset="0"/>
              </a:rPr>
              <a:t>Noäi</a:t>
            </a:r>
            <a:r>
              <a:rPr lang="fr-FR" sz="2400" b="1" i="1" dirty="0">
                <a:solidFill>
                  <a:srgbClr val="0000FF"/>
                </a:solidFill>
                <a:latin typeface="VNI-Times" pitchFamily="2" charset="0"/>
              </a:rPr>
              <a:t>, </a:t>
            </a:r>
          </a:p>
          <a:p>
            <a:pPr indent="228600" algn="just">
              <a:spcBef>
                <a:spcPct val="20000"/>
              </a:spcBef>
            </a:pPr>
            <a:r>
              <a:rPr lang="fr-FR" sz="2400" b="1" i="1" dirty="0">
                <a:solidFill>
                  <a:srgbClr val="0000FF"/>
                </a:solidFill>
                <a:latin typeface="VNI-Times" pitchFamily="2" charset="0"/>
              </a:rPr>
              <a:t>   </a:t>
            </a:r>
            <a:r>
              <a:rPr lang="fr-FR" sz="2400" b="1" i="1" dirty="0" err="1">
                <a:solidFill>
                  <a:srgbClr val="0000FF"/>
                </a:solidFill>
                <a:latin typeface="VNI-Times" pitchFamily="2" charset="0"/>
              </a:rPr>
              <a:t>Haûi</a:t>
            </a:r>
            <a:r>
              <a:rPr lang="fr-FR" sz="2400" b="1" i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fr-FR" sz="2400" b="1" i="1" dirty="0" err="1">
                <a:solidFill>
                  <a:srgbClr val="0000FF"/>
                </a:solidFill>
                <a:latin typeface="VNI-Times" pitchFamily="2" charset="0"/>
              </a:rPr>
              <a:t>Phoøng</a:t>
            </a:r>
            <a:r>
              <a:rPr lang="fr-FR" sz="2400" b="1" i="1" dirty="0">
                <a:solidFill>
                  <a:srgbClr val="0000FF"/>
                </a:solidFill>
                <a:latin typeface="VNI-Times" pitchFamily="2" charset="0"/>
              </a:rPr>
              <a:t>, </a:t>
            </a:r>
            <a:r>
              <a:rPr lang="fr-FR" sz="2400" b="1" i="1" dirty="0" err="1">
                <a:solidFill>
                  <a:srgbClr val="0000FF"/>
                </a:solidFill>
                <a:latin typeface="VNI-Times" pitchFamily="2" charset="0"/>
              </a:rPr>
              <a:t>Hueá</a:t>
            </a:r>
            <a:r>
              <a:rPr lang="fr-FR" sz="2400" b="1" i="1" dirty="0">
                <a:solidFill>
                  <a:srgbClr val="0000FF"/>
                </a:solidFill>
                <a:latin typeface="VNI-Times" pitchFamily="2" charset="0"/>
              </a:rPr>
              <a:t>, </a:t>
            </a:r>
            <a:r>
              <a:rPr lang="fr-FR" sz="2400" b="1" i="1" dirty="0" err="1">
                <a:solidFill>
                  <a:srgbClr val="0000FF"/>
                </a:solidFill>
                <a:latin typeface="VNI-Times" pitchFamily="2" charset="0"/>
              </a:rPr>
              <a:t>Ñaø</a:t>
            </a:r>
            <a:r>
              <a:rPr lang="fr-FR" sz="2400" b="1" i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fr-FR" sz="2400" b="1" i="1" dirty="0" err="1">
                <a:solidFill>
                  <a:srgbClr val="0000FF"/>
                </a:solidFill>
                <a:latin typeface="VNI-Times" pitchFamily="2" charset="0"/>
              </a:rPr>
              <a:t>Naüng</a:t>
            </a:r>
            <a:r>
              <a:rPr lang="fr-FR" sz="2400" b="1" i="1" dirty="0">
                <a:solidFill>
                  <a:srgbClr val="0000FF"/>
                </a:solidFill>
                <a:latin typeface="VNI-Times" pitchFamily="2" charset="0"/>
              </a:rPr>
              <a:t>, TPHCM,</a:t>
            </a:r>
          </a:p>
          <a:p>
            <a:pPr indent="228600" algn="just">
              <a:spcBef>
                <a:spcPct val="20000"/>
              </a:spcBef>
            </a:pPr>
            <a:r>
              <a:rPr lang="fr-FR" sz="2400" b="1" i="1" dirty="0" err="1">
                <a:solidFill>
                  <a:srgbClr val="0000FF"/>
                </a:solidFill>
                <a:latin typeface="VNI-Times" pitchFamily="2" charset="0"/>
              </a:rPr>
              <a:t>Caàn</a:t>
            </a:r>
            <a:r>
              <a:rPr lang="fr-FR" sz="2400" b="1" i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fr-FR" sz="2400" b="1" i="1" dirty="0" err="1">
                <a:solidFill>
                  <a:srgbClr val="0000FF"/>
                </a:solidFill>
                <a:latin typeface="VNI-Times" pitchFamily="2" charset="0"/>
              </a:rPr>
              <a:t>Thô</a:t>
            </a:r>
            <a:r>
              <a:rPr lang="fr-FR" sz="2400" b="1" i="1" dirty="0">
                <a:solidFill>
                  <a:srgbClr val="0000FF"/>
                </a:solidFill>
                <a:latin typeface="VNI-Times" pitchFamily="2" charset="0"/>
              </a:rPr>
              <a:t> )</a:t>
            </a:r>
          </a:p>
          <a:p>
            <a:pPr indent="228600" algn="just">
              <a:spcBef>
                <a:spcPct val="20000"/>
              </a:spcBef>
            </a:pPr>
            <a:r>
              <a:rPr lang="fr-FR" sz="2400" b="1" i="1" dirty="0">
                <a:solidFill>
                  <a:srgbClr val="0000FF"/>
                </a:solidFill>
                <a:latin typeface="VNI-Times" pitchFamily="2" charset="0"/>
              </a:rPr>
              <a:t>+ </a:t>
            </a:r>
            <a:r>
              <a:rPr lang="fr-FR" sz="2400" b="1" i="1" dirty="0" err="1">
                <a:solidFill>
                  <a:srgbClr val="0000FF"/>
                </a:solidFill>
                <a:latin typeface="VNI-Times" pitchFamily="2" charset="0"/>
              </a:rPr>
              <a:t>bieån</a:t>
            </a:r>
            <a:r>
              <a:rPr lang="fr-FR" sz="2400" b="1" i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fr-FR" sz="2400" b="1" i="1" dirty="0" err="1">
                <a:solidFill>
                  <a:srgbClr val="0000FF"/>
                </a:solidFill>
                <a:latin typeface="VNI-Times" pitchFamily="2" charset="0"/>
              </a:rPr>
              <a:t>Ñoâng</a:t>
            </a:r>
            <a:r>
              <a:rPr lang="fr-FR" sz="2400" b="1" i="1" dirty="0">
                <a:solidFill>
                  <a:srgbClr val="0000FF"/>
                </a:solidFill>
                <a:latin typeface="VNI-Times" pitchFamily="2" charset="0"/>
              </a:rPr>
              <a:t>, </a:t>
            </a:r>
            <a:r>
              <a:rPr lang="fr-FR" sz="2400" b="1" i="1" dirty="0" err="1">
                <a:solidFill>
                  <a:srgbClr val="0000FF"/>
                </a:solidFill>
                <a:latin typeface="VNI-Times" pitchFamily="2" charset="0"/>
              </a:rPr>
              <a:t>caùc</a:t>
            </a:r>
            <a:r>
              <a:rPr lang="fr-FR" sz="2400" b="1" i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fr-FR" sz="2400" b="1" i="1" dirty="0" err="1">
                <a:solidFill>
                  <a:srgbClr val="0000FF"/>
                </a:solidFill>
                <a:latin typeface="VNI-Times" pitchFamily="2" charset="0"/>
              </a:rPr>
              <a:t>ñaûo</a:t>
            </a:r>
            <a:r>
              <a:rPr lang="fr-FR" sz="2400" b="1" i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fr-FR" sz="2400" b="1" i="1" dirty="0" err="1">
                <a:solidFill>
                  <a:srgbClr val="0000FF"/>
                </a:solidFill>
                <a:latin typeface="VNI-Times" pitchFamily="2" charset="0"/>
              </a:rPr>
              <a:t>vaø</a:t>
            </a:r>
            <a:r>
              <a:rPr lang="fr-FR" sz="2400" b="1" i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fr-FR" sz="2400" b="1" i="1" dirty="0" err="1">
                <a:solidFill>
                  <a:srgbClr val="0000FF"/>
                </a:solidFill>
                <a:latin typeface="VNI-Times" pitchFamily="2" charset="0"/>
              </a:rPr>
              <a:t>quaàn</a:t>
            </a:r>
            <a:r>
              <a:rPr lang="fr-FR" sz="2400" b="1" i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fr-FR" sz="2400" b="1" i="1" dirty="0" err="1">
                <a:solidFill>
                  <a:srgbClr val="0000FF"/>
                </a:solidFill>
                <a:latin typeface="VNI-Times" pitchFamily="2" charset="0"/>
              </a:rPr>
              <a:t>ñaûo</a:t>
            </a:r>
            <a:r>
              <a:rPr lang="fr-FR" sz="2400" b="1" i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fr-FR" sz="2400" b="1" i="1" dirty="0" err="1">
                <a:solidFill>
                  <a:srgbClr val="0000FF"/>
                </a:solidFill>
                <a:latin typeface="VNI-Times" pitchFamily="2" charset="0"/>
              </a:rPr>
              <a:t>chính</a:t>
            </a:r>
            <a:r>
              <a:rPr lang="fr-FR" sz="2400" b="1" i="1" dirty="0">
                <a:solidFill>
                  <a:srgbClr val="FFFF35"/>
                </a:solidFill>
                <a:latin typeface="VNI-Times" pitchFamily="2" charset="0"/>
              </a:rPr>
              <a:t>...</a:t>
            </a:r>
          </a:p>
          <a:p>
            <a:pPr indent="228600" algn="just">
              <a:spcBef>
                <a:spcPct val="20000"/>
              </a:spcBef>
            </a:pPr>
            <a:endParaRPr lang="fr-FR" sz="2400" b="1" i="1" dirty="0">
              <a:solidFill>
                <a:srgbClr val="FFFF35"/>
              </a:solidFill>
              <a:latin typeface="VNI-Times" pitchFamily="2" charset="0"/>
            </a:endParaRPr>
          </a:p>
          <a:p>
            <a:pPr indent="228600" algn="just">
              <a:spcBef>
                <a:spcPct val="20000"/>
              </a:spcBef>
            </a:pPr>
            <a:endParaRPr lang="en-US" sz="2400" dirty="0">
              <a:solidFill>
                <a:srgbClr val="FFFF35"/>
              </a:solidFill>
            </a:endParaRPr>
          </a:p>
          <a:p>
            <a:pPr indent="228600" algn="just">
              <a:spcBef>
                <a:spcPct val="20000"/>
              </a:spcBef>
            </a:pPr>
            <a:endParaRPr lang="en-US" sz="2400" dirty="0">
              <a:solidFill>
                <a:srgbClr val="FFFF35"/>
              </a:solidFill>
            </a:endParaRPr>
          </a:p>
        </p:txBody>
      </p:sp>
      <p:pic>
        <p:nvPicPr>
          <p:cNvPr id="52249" name="Picture 25" descr="HienThiAnh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381000"/>
            <a:ext cx="3124200" cy="59436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22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2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2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22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22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22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22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22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22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22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22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22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22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22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22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22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22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22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22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22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22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22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22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22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22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22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22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22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22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22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22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22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22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22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22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22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224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224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224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224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224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224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224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224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sz="2400" b="1" i="1" dirty="0">
                <a:solidFill>
                  <a:srgbClr val="FF0000"/>
                </a:solidFill>
                <a:latin typeface=".VnTime" pitchFamily="34" charset="0"/>
              </a:rPr>
              <a:t>+ </a:t>
            </a:r>
            <a:r>
              <a:rPr lang="en-US" sz="2400" b="1" i="1" dirty="0" err="1">
                <a:solidFill>
                  <a:srgbClr val="FF0000"/>
                </a:solidFill>
                <a:latin typeface=".VnTime" pitchFamily="34" charset="0"/>
              </a:rPr>
              <a:t>Hoµng</a:t>
            </a:r>
            <a:r>
              <a:rPr lang="en-US" sz="2400" b="1" i="1" dirty="0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.VnTime" pitchFamily="34" charset="0"/>
              </a:rPr>
              <a:t>Liªn</a:t>
            </a:r>
            <a:r>
              <a:rPr lang="en-US" sz="2400" b="1" i="1" dirty="0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.VnTime" pitchFamily="34" charset="0"/>
              </a:rPr>
              <a:t>S¬n</a:t>
            </a:r>
            <a:r>
              <a:rPr lang="en-US" sz="2400" b="1" i="1" dirty="0">
                <a:solidFill>
                  <a:srgbClr val="FF0000"/>
                </a:solidFill>
                <a:latin typeface=".VnTime" pitchFamily="34" charset="0"/>
              </a:rPr>
              <a:t>          </a:t>
            </a:r>
          </a:p>
          <a:p>
            <a:pPr>
              <a:buFontTx/>
              <a:buNone/>
            </a:pPr>
            <a:r>
              <a:rPr lang="en-US" sz="2400" b="1" i="1" dirty="0">
                <a:solidFill>
                  <a:srgbClr val="FF0000"/>
                </a:solidFill>
                <a:latin typeface=".VnTime" pitchFamily="34" charset="0"/>
              </a:rPr>
              <a:t>+ §</a:t>
            </a:r>
            <a:r>
              <a:rPr lang="en-US" sz="2400" b="1" i="1" dirty="0" err="1">
                <a:solidFill>
                  <a:srgbClr val="FF0000"/>
                </a:solidFill>
                <a:latin typeface=".VnTime" pitchFamily="34" charset="0"/>
              </a:rPr>
              <a:t>Ønh</a:t>
            </a:r>
            <a:r>
              <a:rPr lang="en-US" sz="2400" b="1" i="1" dirty="0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.VnTime" pitchFamily="34" charset="0"/>
              </a:rPr>
              <a:t>nói</a:t>
            </a:r>
            <a:r>
              <a:rPr lang="en-US" sz="2400" b="1" i="1" dirty="0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.VnTime" pitchFamily="34" charset="0"/>
              </a:rPr>
              <a:t>Phan</a:t>
            </a:r>
            <a:r>
              <a:rPr lang="en-US" sz="2400" b="1" i="1" dirty="0">
                <a:solidFill>
                  <a:srgbClr val="FF0000"/>
                </a:solidFill>
                <a:latin typeface=".VnTime" pitchFamily="34" charset="0"/>
              </a:rPr>
              <a:t> - xi-  </a:t>
            </a:r>
            <a:r>
              <a:rPr lang="en-US" sz="2400" b="1" i="1" dirty="0" err="1">
                <a:solidFill>
                  <a:srgbClr val="FF0000"/>
                </a:solidFill>
                <a:latin typeface=".VnTime" pitchFamily="34" charset="0"/>
              </a:rPr>
              <a:t>p¨ng</a:t>
            </a:r>
            <a:endParaRPr lang="en-US" sz="2400" dirty="0">
              <a:solidFill>
                <a:srgbClr val="FF0000"/>
              </a:solidFill>
              <a:latin typeface=".VnTime" pitchFamily="34" charset="0"/>
            </a:endParaRPr>
          </a:p>
          <a:p>
            <a:pPr>
              <a:buFontTx/>
              <a:buNone/>
            </a:pPr>
            <a:r>
              <a:rPr lang="fr-FR" sz="2400" b="1" i="1" dirty="0">
                <a:solidFill>
                  <a:srgbClr val="FF0000"/>
                </a:solidFill>
                <a:latin typeface="VNI-Times" pitchFamily="2" charset="0"/>
              </a:rPr>
              <a:t>+ </a:t>
            </a:r>
            <a:r>
              <a:rPr lang="fr-FR" sz="2400" b="1" i="1" dirty="0" err="1">
                <a:solidFill>
                  <a:srgbClr val="FF0000"/>
                </a:solidFill>
                <a:latin typeface="VNI-Times" pitchFamily="2" charset="0"/>
              </a:rPr>
              <a:t>Ñoàng</a:t>
            </a:r>
            <a:r>
              <a:rPr lang="fr-FR" sz="2400" b="1" i="1" dirty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fr-FR" sz="2400" b="1" i="1" dirty="0" err="1">
                <a:solidFill>
                  <a:srgbClr val="FF0000"/>
                </a:solidFill>
                <a:latin typeface="VNI-Times" pitchFamily="2" charset="0"/>
              </a:rPr>
              <a:t>baèng</a:t>
            </a:r>
            <a:r>
              <a:rPr lang="fr-FR" sz="2400" b="1" i="1" dirty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fr-FR" sz="2400" b="1" i="1" dirty="0" err="1">
                <a:solidFill>
                  <a:srgbClr val="FF0000"/>
                </a:solidFill>
                <a:latin typeface="VNI-Times" pitchFamily="2" charset="0"/>
              </a:rPr>
              <a:t>Baéc</a:t>
            </a:r>
            <a:r>
              <a:rPr lang="fr-FR" sz="2400" b="1" i="1" dirty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fr-FR" sz="2400" b="1" i="1" dirty="0" err="1">
                <a:solidFill>
                  <a:srgbClr val="FF0000"/>
                </a:solidFill>
                <a:latin typeface="VNI-Times" pitchFamily="2" charset="0"/>
              </a:rPr>
              <a:t>Boä</a:t>
            </a:r>
            <a:r>
              <a:rPr lang="fr-FR" sz="2400" b="1" i="1" dirty="0">
                <a:solidFill>
                  <a:srgbClr val="FF0000"/>
                </a:solidFill>
                <a:latin typeface="VNI-Times" pitchFamily="2" charset="0"/>
              </a:rPr>
              <a:t>  </a:t>
            </a:r>
          </a:p>
          <a:p>
            <a:pPr>
              <a:buFontTx/>
              <a:buNone/>
            </a:pPr>
            <a:r>
              <a:rPr lang="fr-FR" sz="2400" b="1" i="1" dirty="0">
                <a:solidFill>
                  <a:srgbClr val="FF0000"/>
                </a:solidFill>
                <a:latin typeface="VNI-Times" pitchFamily="2" charset="0"/>
              </a:rPr>
              <a:t>+ </a:t>
            </a:r>
            <a:r>
              <a:rPr lang="fr-FR" sz="2400" b="1" i="1" dirty="0" err="1">
                <a:solidFill>
                  <a:srgbClr val="FF0000"/>
                </a:solidFill>
                <a:latin typeface="VNI-Times" pitchFamily="2" charset="0"/>
              </a:rPr>
              <a:t>Caùc</a:t>
            </a:r>
            <a:r>
              <a:rPr lang="fr-FR" sz="2400" b="1" i="1" dirty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fr-FR" sz="2400" b="1" i="1" dirty="0" err="1">
                <a:solidFill>
                  <a:srgbClr val="FF0000"/>
                </a:solidFill>
                <a:latin typeface="VNI-Times" pitchFamily="2" charset="0"/>
              </a:rPr>
              <a:t>ñoàng</a:t>
            </a:r>
            <a:r>
              <a:rPr lang="fr-FR" sz="2400" b="1" i="1" dirty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fr-FR" sz="2400" b="1" i="1" dirty="0" err="1">
                <a:solidFill>
                  <a:srgbClr val="FF0000"/>
                </a:solidFill>
                <a:latin typeface="VNI-Times" pitchFamily="2" charset="0"/>
              </a:rPr>
              <a:t>baèng</a:t>
            </a:r>
            <a:r>
              <a:rPr lang="fr-FR" sz="2400" b="1" i="1" dirty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fr-FR" sz="2400" b="1" i="1" dirty="0" err="1">
                <a:solidFill>
                  <a:srgbClr val="FF0000"/>
                </a:solidFill>
                <a:latin typeface="VNI-Times" pitchFamily="2" charset="0"/>
              </a:rPr>
              <a:t>duyeân</a:t>
            </a:r>
            <a:r>
              <a:rPr lang="fr-FR" sz="2400" b="1" i="1" dirty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fr-FR" sz="2400" b="1" i="1" dirty="0" err="1">
                <a:solidFill>
                  <a:srgbClr val="FF0000"/>
                </a:solidFill>
                <a:latin typeface="VNI-Times" pitchFamily="2" charset="0"/>
              </a:rPr>
              <a:t>haûi</a:t>
            </a:r>
            <a:r>
              <a:rPr lang="fr-FR" sz="2400" b="1" i="1" dirty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fr-FR" sz="2400" b="1" i="1" dirty="0" err="1">
                <a:solidFill>
                  <a:srgbClr val="FF0000"/>
                </a:solidFill>
                <a:latin typeface="VNI-Times" pitchFamily="2" charset="0"/>
              </a:rPr>
              <a:t>Mieàn</a:t>
            </a:r>
            <a:r>
              <a:rPr lang="fr-FR" sz="2400" b="1" i="1" dirty="0">
                <a:solidFill>
                  <a:srgbClr val="FF0000"/>
                </a:solidFill>
                <a:latin typeface="VNI-Times" pitchFamily="2" charset="0"/>
              </a:rPr>
              <a:t> Trung</a:t>
            </a:r>
          </a:p>
          <a:p>
            <a:pPr>
              <a:buFontTx/>
              <a:buNone/>
            </a:pPr>
            <a:r>
              <a:rPr lang="fr-FR" sz="2400" b="1" i="1" dirty="0">
                <a:solidFill>
                  <a:srgbClr val="FF0000"/>
                </a:solidFill>
                <a:latin typeface="VNI-Times" pitchFamily="2" charset="0"/>
              </a:rPr>
              <a:t>+ </a:t>
            </a:r>
            <a:r>
              <a:rPr lang="fr-FR" sz="2400" b="1" i="1" dirty="0" err="1">
                <a:solidFill>
                  <a:srgbClr val="FF0000"/>
                </a:solidFill>
                <a:latin typeface="VNI-Times" pitchFamily="2" charset="0"/>
              </a:rPr>
              <a:t>Caùc</a:t>
            </a:r>
            <a:r>
              <a:rPr lang="fr-FR" sz="2400" b="1" i="1" dirty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fr-FR" sz="2400" b="1" i="1" dirty="0" err="1">
                <a:solidFill>
                  <a:srgbClr val="FF0000"/>
                </a:solidFill>
                <a:latin typeface="VNI-Times" pitchFamily="2" charset="0"/>
              </a:rPr>
              <a:t>cao</a:t>
            </a:r>
            <a:r>
              <a:rPr lang="fr-FR" sz="2400" b="1" i="1" dirty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fr-FR" sz="2400" b="1" i="1" dirty="0" err="1">
                <a:solidFill>
                  <a:srgbClr val="FF0000"/>
                </a:solidFill>
                <a:latin typeface="VNI-Times" pitchFamily="2" charset="0"/>
              </a:rPr>
              <a:t>nguyeân</a:t>
            </a:r>
            <a:r>
              <a:rPr lang="fr-FR" sz="2400" b="1" i="1" dirty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fr-FR" sz="2400" b="1" i="1" dirty="0" err="1">
                <a:solidFill>
                  <a:srgbClr val="FF0000"/>
                </a:solidFill>
                <a:latin typeface="VNI-Times" pitchFamily="2" charset="0"/>
              </a:rPr>
              <a:t>ôû</a:t>
            </a:r>
            <a:r>
              <a:rPr lang="fr-FR" sz="2400" b="1" i="1" dirty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fr-FR" sz="2400" b="1" i="1" dirty="0" err="1">
                <a:solidFill>
                  <a:srgbClr val="FF0000"/>
                </a:solidFill>
                <a:latin typeface="VNI-Times" pitchFamily="2" charset="0"/>
              </a:rPr>
              <a:t>Taây</a:t>
            </a:r>
            <a:r>
              <a:rPr lang="fr-FR" sz="2400" b="1" i="1" dirty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fr-FR" sz="2400" b="1" i="1" dirty="0" err="1">
                <a:solidFill>
                  <a:srgbClr val="FF0000"/>
                </a:solidFill>
                <a:latin typeface="VNI-Times" pitchFamily="2" charset="0"/>
              </a:rPr>
              <a:t>Nguyeân</a:t>
            </a:r>
            <a:endParaRPr lang="fr-FR" sz="2400" b="1" i="1" dirty="0">
              <a:solidFill>
                <a:srgbClr val="FF0000"/>
              </a:solidFill>
              <a:latin typeface="VNI-Times" pitchFamily="2" charset="0"/>
            </a:endParaRPr>
          </a:p>
          <a:p>
            <a:pPr>
              <a:buFontTx/>
              <a:buNone/>
            </a:pPr>
            <a:r>
              <a:rPr lang="fr-FR" sz="2400" b="1" i="1" dirty="0">
                <a:solidFill>
                  <a:srgbClr val="FF0000"/>
                </a:solidFill>
                <a:latin typeface="VNI-Times" pitchFamily="2" charset="0"/>
              </a:rPr>
              <a:t>+ </a:t>
            </a:r>
            <a:r>
              <a:rPr lang="fr-FR" sz="2400" b="1" i="1" dirty="0" err="1">
                <a:solidFill>
                  <a:srgbClr val="FF0000"/>
                </a:solidFill>
                <a:latin typeface="VNI-Times" pitchFamily="2" charset="0"/>
              </a:rPr>
              <a:t>Ñoàng</a:t>
            </a:r>
            <a:r>
              <a:rPr lang="fr-FR" sz="2400" b="1" i="1" dirty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fr-FR" sz="2400" b="1" i="1" dirty="0" err="1">
                <a:solidFill>
                  <a:srgbClr val="FF0000"/>
                </a:solidFill>
                <a:latin typeface="VNI-Times" pitchFamily="2" charset="0"/>
              </a:rPr>
              <a:t>baèng</a:t>
            </a:r>
            <a:r>
              <a:rPr lang="fr-FR" sz="2400" b="1" i="1" dirty="0">
                <a:solidFill>
                  <a:srgbClr val="FF0000"/>
                </a:solidFill>
                <a:latin typeface="VNI-Times" pitchFamily="2" charset="0"/>
              </a:rPr>
              <a:t> Nam </a:t>
            </a:r>
            <a:r>
              <a:rPr lang="fr-FR" sz="2400" b="1" i="1" dirty="0" err="1">
                <a:solidFill>
                  <a:srgbClr val="FF0000"/>
                </a:solidFill>
                <a:latin typeface="VNI-Times" pitchFamily="2" charset="0"/>
              </a:rPr>
              <a:t>Boä</a:t>
            </a:r>
            <a:endParaRPr lang="fr-FR" sz="2400" b="1" i="1" dirty="0">
              <a:solidFill>
                <a:srgbClr val="FF0000"/>
              </a:solidFill>
              <a:latin typeface="VNI-Times" pitchFamily="2" charset="0"/>
            </a:endParaRPr>
          </a:p>
          <a:p>
            <a:pPr>
              <a:buFontTx/>
              <a:buNone/>
            </a:pPr>
            <a:r>
              <a:rPr lang="fr-FR" sz="2400" b="1" i="1" dirty="0">
                <a:solidFill>
                  <a:srgbClr val="FF0000"/>
                </a:solidFill>
                <a:latin typeface="VNI-Times" pitchFamily="2" charset="0"/>
              </a:rPr>
              <a:t>+ </a:t>
            </a:r>
            <a:r>
              <a:rPr lang="fr-FR" sz="2400" b="1" i="1" dirty="0" err="1">
                <a:solidFill>
                  <a:srgbClr val="FF0000"/>
                </a:solidFill>
                <a:latin typeface="VNI-Times" pitchFamily="2" charset="0"/>
              </a:rPr>
              <a:t>Moät</a:t>
            </a:r>
            <a:r>
              <a:rPr lang="fr-FR" sz="2400" b="1" i="1" dirty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fr-FR" sz="2400" b="1" i="1" dirty="0" err="1">
                <a:solidFill>
                  <a:srgbClr val="FF0000"/>
                </a:solidFill>
                <a:latin typeface="VNI-Times" pitchFamily="2" charset="0"/>
              </a:rPr>
              <a:t>soá</a:t>
            </a:r>
            <a:r>
              <a:rPr lang="fr-FR" sz="2400" b="1" i="1" dirty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fr-FR" sz="2400" b="1" i="1" dirty="0" err="1">
                <a:solidFill>
                  <a:srgbClr val="FF0000"/>
                </a:solidFill>
                <a:latin typeface="VNI-Times" pitchFamily="2" charset="0"/>
              </a:rPr>
              <a:t>thaønh</a:t>
            </a:r>
            <a:r>
              <a:rPr lang="fr-FR" sz="2400" b="1" i="1" dirty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fr-FR" sz="2400" b="1" i="1" dirty="0" err="1">
                <a:solidFill>
                  <a:srgbClr val="FF0000"/>
                </a:solidFill>
                <a:latin typeface="VNI-Times" pitchFamily="2" charset="0"/>
              </a:rPr>
              <a:t>phoá</a:t>
            </a:r>
            <a:r>
              <a:rPr lang="fr-FR" sz="2400" b="1" i="1" dirty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fr-FR" sz="2400" b="1" i="1" dirty="0" err="1">
                <a:solidFill>
                  <a:srgbClr val="FF0000"/>
                </a:solidFill>
                <a:latin typeface="VNI-Times" pitchFamily="2" charset="0"/>
              </a:rPr>
              <a:t>lôùn</a:t>
            </a:r>
            <a:r>
              <a:rPr lang="fr-FR" sz="2400" b="1" i="1" dirty="0">
                <a:solidFill>
                  <a:srgbClr val="FF0000"/>
                </a:solidFill>
                <a:latin typeface="VNI-Times" pitchFamily="2" charset="0"/>
              </a:rPr>
              <a:t> ( </a:t>
            </a:r>
            <a:r>
              <a:rPr lang="fr-FR" sz="2400" b="1" i="1" dirty="0" err="1">
                <a:solidFill>
                  <a:srgbClr val="FF0000"/>
                </a:solidFill>
                <a:latin typeface="VNI-Times" pitchFamily="2" charset="0"/>
              </a:rPr>
              <a:t>Haø</a:t>
            </a:r>
            <a:r>
              <a:rPr lang="fr-FR" sz="2400" b="1" i="1" dirty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fr-FR" sz="2400" b="1" i="1" dirty="0" err="1">
                <a:solidFill>
                  <a:srgbClr val="FF0000"/>
                </a:solidFill>
                <a:latin typeface="VNI-Times" pitchFamily="2" charset="0"/>
              </a:rPr>
              <a:t>Noäi</a:t>
            </a:r>
            <a:r>
              <a:rPr lang="fr-FR" sz="2400" b="1" i="1" dirty="0">
                <a:solidFill>
                  <a:srgbClr val="FF0000"/>
                </a:solidFill>
                <a:latin typeface="VNI-Times" pitchFamily="2" charset="0"/>
              </a:rPr>
              <a:t>, </a:t>
            </a:r>
          </a:p>
          <a:p>
            <a:pPr>
              <a:buFontTx/>
              <a:buNone/>
            </a:pPr>
            <a:r>
              <a:rPr lang="fr-FR" sz="2400" b="1" i="1" dirty="0">
                <a:solidFill>
                  <a:srgbClr val="FF0000"/>
                </a:solidFill>
                <a:latin typeface="VNI-Times" pitchFamily="2" charset="0"/>
              </a:rPr>
              <a:t>   </a:t>
            </a:r>
            <a:r>
              <a:rPr lang="fr-FR" sz="2400" b="1" i="1" dirty="0" err="1">
                <a:solidFill>
                  <a:srgbClr val="FF0000"/>
                </a:solidFill>
                <a:latin typeface="VNI-Times" pitchFamily="2" charset="0"/>
              </a:rPr>
              <a:t>Haûi</a:t>
            </a:r>
            <a:r>
              <a:rPr lang="fr-FR" sz="2400" b="1" i="1" dirty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fr-FR" sz="2400" b="1" i="1" dirty="0" err="1">
                <a:solidFill>
                  <a:srgbClr val="FF0000"/>
                </a:solidFill>
                <a:latin typeface="VNI-Times" pitchFamily="2" charset="0"/>
              </a:rPr>
              <a:t>Phoøng</a:t>
            </a:r>
            <a:r>
              <a:rPr lang="fr-FR" sz="2400" b="1" i="1" dirty="0">
                <a:solidFill>
                  <a:srgbClr val="FF0000"/>
                </a:solidFill>
                <a:latin typeface="VNI-Times" pitchFamily="2" charset="0"/>
              </a:rPr>
              <a:t>, </a:t>
            </a:r>
            <a:r>
              <a:rPr lang="fr-FR" sz="2400" b="1" i="1" dirty="0" err="1">
                <a:solidFill>
                  <a:srgbClr val="FF0000"/>
                </a:solidFill>
                <a:latin typeface="VNI-Times" pitchFamily="2" charset="0"/>
              </a:rPr>
              <a:t>Hueá</a:t>
            </a:r>
            <a:r>
              <a:rPr lang="fr-FR" sz="2400" b="1" i="1" dirty="0">
                <a:solidFill>
                  <a:srgbClr val="FF0000"/>
                </a:solidFill>
                <a:latin typeface="VNI-Times" pitchFamily="2" charset="0"/>
              </a:rPr>
              <a:t>, </a:t>
            </a:r>
            <a:r>
              <a:rPr lang="fr-FR" sz="2400" b="1" i="1" dirty="0" err="1">
                <a:solidFill>
                  <a:srgbClr val="FF0000"/>
                </a:solidFill>
                <a:latin typeface="VNI-Times" pitchFamily="2" charset="0"/>
              </a:rPr>
              <a:t>Ñaø</a:t>
            </a:r>
            <a:r>
              <a:rPr lang="fr-FR" sz="2400" b="1" i="1" dirty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fr-FR" sz="2400" b="1" i="1" dirty="0" err="1">
                <a:solidFill>
                  <a:srgbClr val="FF0000"/>
                </a:solidFill>
                <a:latin typeface="VNI-Times" pitchFamily="2" charset="0"/>
              </a:rPr>
              <a:t>Naüng</a:t>
            </a:r>
            <a:r>
              <a:rPr lang="fr-FR" sz="2400" b="1" i="1" dirty="0">
                <a:solidFill>
                  <a:srgbClr val="FF0000"/>
                </a:solidFill>
                <a:latin typeface="VNI-Times" pitchFamily="2" charset="0"/>
              </a:rPr>
              <a:t>, TPHCM,</a:t>
            </a:r>
          </a:p>
          <a:p>
            <a:pPr>
              <a:buFontTx/>
              <a:buNone/>
            </a:pPr>
            <a:r>
              <a:rPr lang="fr-FR" sz="2400" b="1" i="1" dirty="0">
                <a:solidFill>
                  <a:srgbClr val="FF0000"/>
                </a:solidFill>
                <a:latin typeface="VNI-Times" pitchFamily="2" charset="0"/>
              </a:rPr>
              <a:t>   </a:t>
            </a:r>
            <a:r>
              <a:rPr lang="fr-FR" sz="2400" b="1" i="1" dirty="0" err="1">
                <a:solidFill>
                  <a:srgbClr val="FF0000"/>
                </a:solidFill>
                <a:latin typeface="VNI-Times" pitchFamily="2" charset="0"/>
              </a:rPr>
              <a:t>Caàn</a:t>
            </a:r>
            <a:r>
              <a:rPr lang="fr-FR" sz="2400" b="1" i="1" dirty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fr-FR" sz="2400" b="1" i="1" dirty="0" err="1">
                <a:solidFill>
                  <a:srgbClr val="FF0000"/>
                </a:solidFill>
                <a:latin typeface="VNI-Times" pitchFamily="2" charset="0"/>
              </a:rPr>
              <a:t>Thô</a:t>
            </a:r>
            <a:r>
              <a:rPr lang="fr-FR" sz="2400" b="1" i="1" dirty="0">
                <a:solidFill>
                  <a:srgbClr val="FF0000"/>
                </a:solidFill>
                <a:latin typeface="VNI-Times" pitchFamily="2" charset="0"/>
              </a:rPr>
              <a:t> )</a:t>
            </a:r>
          </a:p>
          <a:p>
            <a:pPr>
              <a:buFontTx/>
              <a:buNone/>
            </a:pPr>
            <a:r>
              <a:rPr lang="fr-FR" sz="2400" b="1" i="1" dirty="0">
                <a:solidFill>
                  <a:srgbClr val="FF0000"/>
                </a:solidFill>
                <a:latin typeface="VNI-Times" pitchFamily="2" charset="0"/>
              </a:rPr>
              <a:t>+ </a:t>
            </a:r>
            <a:r>
              <a:rPr lang="fr-FR" sz="2400" b="1" i="1" dirty="0" err="1">
                <a:solidFill>
                  <a:srgbClr val="FF0000"/>
                </a:solidFill>
                <a:latin typeface="VNI-Times" pitchFamily="2" charset="0"/>
              </a:rPr>
              <a:t>bieån</a:t>
            </a:r>
            <a:r>
              <a:rPr lang="fr-FR" sz="2400" b="1" i="1" dirty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fr-FR" sz="2400" b="1" i="1" dirty="0" err="1">
                <a:solidFill>
                  <a:srgbClr val="FF0000"/>
                </a:solidFill>
                <a:latin typeface="VNI-Times" pitchFamily="2" charset="0"/>
              </a:rPr>
              <a:t>Ñoâng</a:t>
            </a:r>
            <a:r>
              <a:rPr lang="fr-FR" sz="2400" b="1" i="1" dirty="0">
                <a:solidFill>
                  <a:srgbClr val="FF0000"/>
                </a:solidFill>
                <a:latin typeface="VNI-Times" pitchFamily="2" charset="0"/>
              </a:rPr>
              <a:t>, </a:t>
            </a:r>
            <a:r>
              <a:rPr lang="fr-FR" sz="2400" b="1" i="1" dirty="0" err="1">
                <a:solidFill>
                  <a:srgbClr val="FF0000"/>
                </a:solidFill>
                <a:latin typeface="VNI-Times" pitchFamily="2" charset="0"/>
              </a:rPr>
              <a:t>caùc</a:t>
            </a:r>
            <a:r>
              <a:rPr lang="fr-FR" sz="2400" b="1" i="1" dirty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fr-FR" sz="2400" b="1" i="1" dirty="0" err="1">
                <a:solidFill>
                  <a:srgbClr val="FF0000"/>
                </a:solidFill>
                <a:latin typeface="VNI-Times" pitchFamily="2" charset="0"/>
              </a:rPr>
              <a:t>ñaûo</a:t>
            </a:r>
            <a:r>
              <a:rPr lang="fr-FR" sz="2400" b="1" i="1" dirty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fr-FR" sz="2400" b="1" i="1" dirty="0" err="1">
                <a:solidFill>
                  <a:srgbClr val="FF0000"/>
                </a:solidFill>
                <a:latin typeface="VNI-Times" pitchFamily="2" charset="0"/>
              </a:rPr>
              <a:t>vaø</a:t>
            </a:r>
            <a:r>
              <a:rPr lang="fr-FR" sz="2400" b="1" i="1" dirty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fr-FR" sz="2400" b="1" i="1" dirty="0" err="1">
                <a:solidFill>
                  <a:srgbClr val="FF0000"/>
                </a:solidFill>
                <a:latin typeface="VNI-Times" pitchFamily="2" charset="0"/>
              </a:rPr>
              <a:t>quaàn</a:t>
            </a:r>
            <a:r>
              <a:rPr lang="fr-FR" sz="2400" b="1" i="1" dirty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fr-FR" sz="2400" b="1" i="1" dirty="0" err="1">
                <a:solidFill>
                  <a:srgbClr val="FF0000"/>
                </a:solidFill>
                <a:latin typeface="VNI-Times" pitchFamily="2" charset="0"/>
              </a:rPr>
              <a:t>ñaûo</a:t>
            </a:r>
            <a:r>
              <a:rPr lang="fr-FR" sz="2400" b="1" i="1" dirty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fr-FR" sz="2400" b="1" i="1" dirty="0" err="1">
                <a:solidFill>
                  <a:srgbClr val="FF0000"/>
                </a:solidFill>
                <a:latin typeface="VNI-Times" pitchFamily="2" charset="0"/>
              </a:rPr>
              <a:t>chính</a:t>
            </a:r>
            <a:r>
              <a:rPr lang="fr-FR" sz="2400" b="1" i="1" dirty="0">
                <a:solidFill>
                  <a:srgbClr val="FF0000"/>
                </a:solidFill>
                <a:latin typeface="VNI-Times" pitchFamily="2" charset="0"/>
              </a:rPr>
              <a:t>...</a:t>
            </a:r>
          </a:p>
          <a:p>
            <a:endParaRPr lang="fr-FR" sz="2400" b="1" i="1" dirty="0">
              <a:solidFill>
                <a:srgbClr val="FFFF35"/>
              </a:solidFill>
              <a:latin typeface="VNI-Times" pitchFamily="2" charset="0"/>
            </a:endParaRPr>
          </a:p>
          <a:p>
            <a:endParaRPr lang="en-US" sz="2400" dirty="0">
              <a:latin typeface="VNI-Times" pitchFamily="2" charset="0"/>
            </a:endParaRPr>
          </a:p>
        </p:txBody>
      </p:sp>
      <p:sp>
        <p:nvSpPr>
          <p:cNvPr id="209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VNI-Times" pitchFamily="2" charset="0"/>
              </a:rPr>
              <a:t>Haõy chæ vaøo baûng ñoà </a:t>
            </a:r>
          </a:p>
        </p:txBody>
      </p:sp>
      <p:pic>
        <p:nvPicPr>
          <p:cNvPr id="209924" name="Picture 4" descr="HienThiAnh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1219200"/>
            <a:ext cx="3124200" cy="54102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9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09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209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209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209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209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209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209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2099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8" dur="1" fill="hold"/>
                                        <p:tgtEl>
                                          <p:spTgt spid="2099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3" dur="1" fill="hold"/>
                                        <p:tgtEl>
                                          <p:spTgt spid="2099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9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303" name="Group 7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192"/>
            <a:chExt cx="5760" cy="3936"/>
          </a:xfrm>
        </p:grpSpPr>
        <p:grpSp>
          <p:nvGrpSpPr>
            <p:cNvPr id="55304" name="Group 8"/>
            <p:cNvGrpSpPr>
              <a:grpSpLocks/>
            </p:cNvGrpSpPr>
            <p:nvPr/>
          </p:nvGrpSpPr>
          <p:grpSpPr bwMode="auto">
            <a:xfrm>
              <a:off x="0" y="336"/>
              <a:ext cx="5760" cy="3700"/>
              <a:chOff x="0" y="336"/>
              <a:chExt cx="5760" cy="3700"/>
            </a:xfrm>
          </p:grpSpPr>
          <p:pic>
            <p:nvPicPr>
              <p:cNvPr id="55305" name="Picture 9" descr="n3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0" y="3984"/>
                <a:ext cx="5760" cy="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55306" name="Picture 10" descr="n3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0" y="336"/>
                <a:ext cx="5760" cy="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pic>
          <p:nvPicPr>
            <p:cNvPr id="55307" name="Picture 11" descr="n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400000">
              <a:off x="-1848" y="2136"/>
              <a:ext cx="3936" cy="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5308" name="Picture 12" descr="n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6200000" flipH="1">
              <a:off x="3671" y="2135"/>
              <a:ext cx="3936" cy="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55314" name="Rectangle 18"/>
          <p:cNvSpPr>
            <a:spLocks noChangeArrowheads="1"/>
          </p:cNvSpPr>
          <p:nvPr/>
        </p:nvSpPr>
        <p:spPr bwMode="auto">
          <a:xfrm>
            <a:off x="228600" y="1447800"/>
            <a:ext cx="8915400" cy="4405313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30000"/>
              </a:spcBef>
            </a:pPr>
            <a:r>
              <a:rPr lang="en-US" sz="2800" b="1">
                <a:solidFill>
                  <a:srgbClr val="0000FF"/>
                </a:solidFill>
              </a:rPr>
              <a:t>Th¶o luËn theo nhãm 5: Chän thµnh phè mµ nhãm m×nh yªu thÝch nhÊt; chuÈn bÞ néi dung giíi thiÖu:</a:t>
            </a:r>
            <a:r>
              <a:rPr lang="en-US" sz="2400">
                <a:solidFill>
                  <a:schemeClr val="bg1"/>
                </a:solidFill>
              </a:rPr>
              <a:t> </a:t>
            </a:r>
            <a:r>
              <a:rPr lang="en-US" sz="3600" b="1" i="1">
                <a:solidFill>
                  <a:srgbClr val="FF3300"/>
                </a:solidFill>
              </a:rPr>
              <a:t>NÐt næi bËt, ®Æc ®iÓm tiªu biÓu vÒ tù nhiªn,  con ng­êi cña thµnh phè .</a:t>
            </a:r>
            <a:r>
              <a:rPr lang="en-US" sz="2400" i="1">
                <a:solidFill>
                  <a:schemeClr val="bg1"/>
                </a:solidFill>
              </a:rPr>
              <a:t> </a:t>
            </a:r>
          </a:p>
          <a:p>
            <a:pPr algn="just">
              <a:spcBef>
                <a:spcPct val="30000"/>
              </a:spcBef>
            </a:pPr>
            <a:r>
              <a:rPr lang="en-US" i="1">
                <a:solidFill>
                  <a:schemeClr val="bg1"/>
                </a:solidFill>
                <a:latin typeface="VNI-Times" pitchFamily="2" charset="0"/>
              </a:rPr>
              <a:t>Thaønh phoá Hoà Chí Minh, thaønh phoá Ñaø Laït, thaønh phoá Hueá, thuû ñoâ Haø Noäi</a:t>
            </a:r>
          </a:p>
          <a:p>
            <a:pPr algn="just">
              <a:spcBef>
                <a:spcPct val="30000"/>
              </a:spcBef>
            </a:pPr>
            <a:endParaRPr lang="en-US">
              <a:solidFill>
                <a:schemeClr val="accent2"/>
              </a:solidFill>
            </a:endParaRPr>
          </a:p>
          <a:p>
            <a:pPr algn="just">
              <a:spcBef>
                <a:spcPct val="30000"/>
              </a:spcBef>
            </a:pPr>
            <a:r>
              <a:rPr lang="en-US" sz="2400">
                <a:solidFill>
                  <a:schemeClr val="bg1"/>
                </a:solidFill>
              </a:rPr>
              <a:t>      </a:t>
            </a:r>
            <a:endParaRPr lang="en-US" sz="2400" b="1" i="1">
              <a:solidFill>
                <a:srgbClr val="FFFF66"/>
              </a:solidFill>
            </a:endParaRPr>
          </a:p>
        </p:txBody>
      </p:sp>
      <p:sp>
        <p:nvSpPr>
          <p:cNvPr id="55315" name="Text Box 19"/>
          <p:cNvSpPr txBox="1">
            <a:spLocks noChangeArrowheads="1"/>
          </p:cNvSpPr>
          <p:nvPr/>
        </p:nvSpPr>
        <p:spPr bwMode="auto">
          <a:xfrm>
            <a:off x="228600" y="838200"/>
            <a:ext cx="8534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u="sng" dirty="0" err="1">
                <a:solidFill>
                  <a:srgbClr val="0000FF"/>
                </a:solidFill>
              </a:rPr>
              <a:t>Hoạt</a:t>
            </a:r>
            <a:r>
              <a:rPr lang="en-US" b="1" u="sng" dirty="0">
                <a:solidFill>
                  <a:srgbClr val="0000FF"/>
                </a:solidFill>
              </a:rPr>
              <a:t> </a:t>
            </a:r>
            <a:r>
              <a:rPr lang="en-US" b="1" u="sng" dirty="0" err="1">
                <a:solidFill>
                  <a:srgbClr val="0000FF"/>
                </a:solidFill>
              </a:rPr>
              <a:t>động</a:t>
            </a:r>
            <a:r>
              <a:rPr lang="en-US" b="1" u="sng" dirty="0">
                <a:solidFill>
                  <a:srgbClr val="0000FF"/>
                </a:solidFill>
              </a:rPr>
              <a:t> 2 </a:t>
            </a:r>
            <a:r>
              <a:rPr lang="en-US" i="1" dirty="0">
                <a:solidFill>
                  <a:srgbClr val="FF0000"/>
                </a:solidFill>
              </a:rPr>
              <a:t>“ </a:t>
            </a:r>
            <a:r>
              <a:rPr lang="en-US" b="1" i="1" dirty="0" err="1">
                <a:solidFill>
                  <a:srgbClr val="FF0000"/>
                </a:solidFill>
              </a:rPr>
              <a:t>TËp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lµm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h­íng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dÉn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viªn</a:t>
            </a:r>
            <a:r>
              <a:rPr lang="en-US" b="1" i="1" dirty="0">
                <a:solidFill>
                  <a:srgbClr val="FF0000"/>
                </a:solidFill>
              </a:rPr>
              <a:t> du </a:t>
            </a:r>
            <a:r>
              <a:rPr lang="en-US" b="1" i="1" dirty="0" err="1">
                <a:solidFill>
                  <a:srgbClr val="FF0000"/>
                </a:solidFill>
              </a:rPr>
              <a:t>lÞch</a:t>
            </a:r>
            <a:r>
              <a:rPr lang="en-US" b="1" i="1" dirty="0">
                <a:solidFill>
                  <a:srgbClr val="FF0000"/>
                </a:solidFill>
              </a:rPr>
              <a:t>” 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5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5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5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5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5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5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5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5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55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5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5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5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55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5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2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3810000" cy="2895600"/>
          </a:xfrm>
        </p:spPr>
        <p:txBody>
          <a:bodyPr>
            <a:normAutofit fontScale="90000"/>
          </a:bodyPr>
          <a:lstStyle/>
          <a:p>
            <a:pPr algn="l"/>
            <a:r>
              <a:rPr lang="en-US" sz="2800" b="1">
                <a:solidFill>
                  <a:srgbClr val="0000FF"/>
                </a:solidFill>
                <a:latin typeface=".VnTime" pitchFamily="34" charset="0"/>
              </a:rPr>
              <a:t> </a:t>
            </a:r>
            <a:br>
              <a:rPr lang="en-US" sz="2800" b="1">
                <a:solidFill>
                  <a:srgbClr val="0000FF"/>
                </a:solidFill>
                <a:latin typeface=".VnTime" pitchFamily="34" charset="0"/>
              </a:rPr>
            </a:br>
            <a:r>
              <a:rPr lang="en-US" sz="2800" b="1">
                <a:solidFill>
                  <a:srgbClr val="0000FF"/>
                </a:solidFill>
                <a:latin typeface=".VnTime" pitchFamily="34" charset="0"/>
              </a:rPr>
              <a:t/>
            </a:r>
            <a:br>
              <a:rPr lang="en-US" sz="2800" b="1">
                <a:solidFill>
                  <a:srgbClr val="0000FF"/>
                </a:solidFill>
                <a:latin typeface=".VnTime" pitchFamily="34" charset="0"/>
              </a:rPr>
            </a:br>
            <a:r>
              <a:rPr lang="en-US" sz="2800" b="1">
                <a:solidFill>
                  <a:srgbClr val="0000FF"/>
                </a:solidFill>
                <a:latin typeface=".VnTime" pitchFamily="34" charset="0"/>
              </a:rPr>
              <a:t/>
            </a:r>
            <a:br>
              <a:rPr lang="en-US" sz="2800" b="1">
                <a:solidFill>
                  <a:srgbClr val="0000FF"/>
                </a:solidFill>
                <a:latin typeface=".VnTime" pitchFamily="34" charset="0"/>
              </a:rPr>
            </a:br>
            <a:r>
              <a:rPr lang="en-US" sz="2800" b="1">
                <a:solidFill>
                  <a:srgbClr val="0000FF"/>
                </a:solidFill>
                <a:latin typeface=".VnTime" pitchFamily="34" charset="0"/>
              </a:rPr>
              <a:t/>
            </a:r>
            <a:br>
              <a:rPr lang="en-US" sz="2800" b="1">
                <a:solidFill>
                  <a:srgbClr val="0000FF"/>
                </a:solidFill>
                <a:latin typeface=".VnTime" pitchFamily="34" charset="0"/>
              </a:rPr>
            </a:br>
            <a:r>
              <a:rPr lang="en-US" sz="2800" b="1">
                <a:solidFill>
                  <a:srgbClr val="0000FF"/>
                </a:solidFill>
                <a:latin typeface=".VnTime" pitchFamily="34" charset="0"/>
              </a:rPr>
              <a:t/>
            </a:r>
            <a:br>
              <a:rPr lang="en-US" sz="2800" b="1">
                <a:solidFill>
                  <a:srgbClr val="0000FF"/>
                </a:solidFill>
                <a:latin typeface=".VnTime" pitchFamily="34" charset="0"/>
              </a:rPr>
            </a:br>
            <a:r>
              <a:rPr lang="en-US" sz="2800" b="1">
                <a:solidFill>
                  <a:srgbClr val="0000FF"/>
                </a:solidFill>
                <a:latin typeface=".VnTime" pitchFamily="34" charset="0"/>
              </a:rPr>
              <a:t/>
            </a:r>
            <a:br>
              <a:rPr lang="en-US" sz="2800" b="1">
                <a:solidFill>
                  <a:srgbClr val="0000FF"/>
                </a:solidFill>
                <a:latin typeface=".VnTime" pitchFamily="34" charset="0"/>
              </a:rPr>
            </a:br>
            <a:endParaRPr lang="en-US" sz="2800" b="1">
              <a:solidFill>
                <a:schemeClr val="tx1"/>
              </a:solidFill>
              <a:latin typeface=".VnTime" pitchFamily="34" charset="0"/>
            </a:endParaRPr>
          </a:p>
        </p:txBody>
      </p:sp>
      <p:pic>
        <p:nvPicPr>
          <p:cNvPr id="162821" name="Picture 5" descr="HienThiAnh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9600" y="381000"/>
            <a:ext cx="4495800" cy="6248400"/>
          </a:xfrm>
          <a:prstGeom prst="rect">
            <a:avLst/>
          </a:prstGeom>
          <a:noFill/>
        </p:spPr>
      </p:pic>
      <p:grpSp>
        <p:nvGrpSpPr>
          <p:cNvPr id="162822" name="Group 6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192"/>
            <a:chExt cx="5760" cy="3936"/>
          </a:xfrm>
        </p:grpSpPr>
        <p:grpSp>
          <p:nvGrpSpPr>
            <p:cNvPr id="162823" name="Group 7"/>
            <p:cNvGrpSpPr>
              <a:grpSpLocks/>
            </p:cNvGrpSpPr>
            <p:nvPr/>
          </p:nvGrpSpPr>
          <p:grpSpPr bwMode="auto">
            <a:xfrm>
              <a:off x="0" y="336"/>
              <a:ext cx="5760" cy="3700"/>
              <a:chOff x="0" y="336"/>
              <a:chExt cx="5760" cy="3700"/>
            </a:xfrm>
          </p:grpSpPr>
          <p:pic>
            <p:nvPicPr>
              <p:cNvPr id="162824" name="Picture 8" descr="n3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0" y="3984"/>
                <a:ext cx="5760" cy="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62825" name="Picture 9" descr="n3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0" y="336"/>
                <a:ext cx="5760" cy="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pic>
          <p:nvPicPr>
            <p:cNvPr id="162826" name="Picture 10" descr="n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>
              <a:off x="-1848" y="2136"/>
              <a:ext cx="3936" cy="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62827" name="Picture 11" descr="n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6200000" flipH="1">
              <a:off x="3671" y="2135"/>
              <a:ext cx="3936" cy="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62833" name="Text Box 17"/>
          <p:cNvSpPr txBox="1">
            <a:spLocks noChangeArrowheads="1"/>
          </p:cNvSpPr>
          <p:nvPr/>
        </p:nvSpPr>
        <p:spPr bwMode="auto">
          <a:xfrm>
            <a:off x="304800" y="430213"/>
            <a:ext cx="4038600" cy="472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</a:rPr>
              <a:t>§¹i diÖn c¸c nhãm lªn </a:t>
            </a:r>
            <a:br>
              <a:rPr lang="en-US" b="1">
                <a:solidFill>
                  <a:srgbClr val="0000FF"/>
                </a:solidFill>
              </a:rPr>
            </a:br>
            <a:r>
              <a:rPr lang="en-US" b="1">
                <a:solidFill>
                  <a:srgbClr val="0000FF"/>
                </a:solidFill>
              </a:rPr>
              <a:t>tham gia trß ch¬i,</a:t>
            </a:r>
            <a:r>
              <a:rPr lang="en-US">
                <a:solidFill>
                  <a:srgbClr val="0000FF"/>
                </a:solidFill>
              </a:rPr>
              <a:t> </a:t>
            </a:r>
            <a:r>
              <a:rPr lang="en-US" b="1">
                <a:solidFill>
                  <a:srgbClr val="0000FF"/>
                </a:solidFill>
              </a:rPr>
              <a:t>giíi thiÖu:</a:t>
            </a:r>
            <a:r>
              <a:rPr lang="en-US" b="1"/>
              <a:t/>
            </a:r>
            <a:br>
              <a:rPr lang="en-US" b="1"/>
            </a:br>
            <a:r>
              <a:rPr lang="en-US"/>
              <a:t> </a:t>
            </a:r>
            <a:r>
              <a:rPr lang="en-US" b="1" i="1">
                <a:solidFill>
                  <a:srgbClr val="FF3300"/>
                </a:solidFill>
              </a:rPr>
              <a:t>NÐt næi bËt, ®Æc ®iÓm </a:t>
            </a:r>
            <a:br>
              <a:rPr lang="en-US" b="1" i="1">
                <a:solidFill>
                  <a:srgbClr val="FF3300"/>
                </a:solidFill>
              </a:rPr>
            </a:br>
            <a:r>
              <a:rPr lang="en-US" b="1" i="1">
                <a:solidFill>
                  <a:srgbClr val="FF3300"/>
                </a:solidFill>
              </a:rPr>
              <a:t>tiªu biÓu vÒ tù nhiªn, </a:t>
            </a:r>
            <a:br>
              <a:rPr lang="en-US" b="1" i="1">
                <a:solidFill>
                  <a:srgbClr val="FF3300"/>
                </a:solidFill>
              </a:rPr>
            </a:br>
            <a:r>
              <a:rPr lang="en-US" b="1" i="1">
                <a:solidFill>
                  <a:srgbClr val="FF3300"/>
                </a:solidFill>
              </a:rPr>
              <a:t>con ng­êi cña thµnh phè.</a:t>
            </a:r>
            <a:r>
              <a:rPr lang="en-US" b="1" i="1"/>
              <a:t>  </a:t>
            </a:r>
          </a:p>
          <a:p>
            <a:pPr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</a:rPr>
              <a:t>KÕt hîp chØ b¶n ®å </a:t>
            </a:r>
            <a:br>
              <a:rPr lang="en-US" b="1">
                <a:solidFill>
                  <a:srgbClr val="0000FF"/>
                </a:solidFill>
              </a:rPr>
            </a:br>
            <a:r>
              <a:rPr lang="en-US" b="1">
                <a:solidFill>
                  <a:srgbClr val="0000FF"/>
                </a:solidFill>
              </a:rPr>
              <a:t>vÞ trÝ thµnh phè ®ã.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28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28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pPr algn="l"/>
            <a:r>
              <a:rPr lang="en-US" sz="3600">
                <a:solidFill>
                  <a:srgbClr val="FFFF66"/>
                </a:solidFill>
                <a:latin typeface=".VnArial NarrowH" pitchFamily="34" charset="0"/>
              </a:rPr>
              <a:t>Mét sè h×nh ¶nh tiªu biÓu vÒ Thñ ®« Hµ Néi</a:t>
            </a:r>
            <a:endParaRPr lang="en-US" sz="4000" b="1">
              <a:solidFill>
                <a:srgbClr val="FFFF66"/>
              </a:solidFill>
              <a:latin typeface=".VnArial NarrowH" pitchFamily="34" charset="0"/>
            </a:endParaRPr>
          </a:p>
        </p:txBody>
      </p:sp>
      <p:pic>
        <p:nvPicPr>
          <p:cNvPr id="164869" name="Picture 5" descr="Picture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3705225"/>
            <a:ext cx="4343400" cy="3076575"/>
          </a:xfrm>
          <a:prstGeom prst="rect">
            <a:avLst/>
          </a:prstGeom>
          <a:noFill/>
        </p:spPr>
      </p:pic>
      <p:pic>
        <p:nvPicPr>
          <p:cNvPr id="164870" name="Picture 6" descr="Picture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3733800"/>
            <a:ext cx="4343400" cy="3048000"/>
          </a:xfrm>
          <a:prstGeom prst="rect">
            <a:avLst/>
          </a:prstGeom>
          <a:noFill/>
        </p:spPr>
      </p:pic>
      <p:pic>
        <p:nvPicPr>
          <p:cNvPr id="164871" name="Picture 7" descr="Picture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838200"/>
            <a:ext cx="4419600" cy="2743200"/>
          </a:xfrm>
          <a:prstGeom prst="rect">
            <a:avLst/>
          </a:prstGeom>
          <a:noFill/>
        </p:spPr>
      </p:pic>
      <p:pic>
        <p:nvPicPr>
          <p:cNvPr id="164872" name="Picture 8" descr="Picture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00" y="838200"/>
            <a:ext cx="4343400" cy="2743200"/>
          </a:xfrm>
          <a:prstGeom prst="rect">
            <a:avLst/>
          </a:prstGeom>
          <a:noFill/>
        </p:spPr>
      </p:pic>
      <p:sp>
        <p:nvSpPr>
          <p:cNvPr id="164874" name="Rectangle 10"/>
          <p:cNvSpPr>
            <a:spLocks noChangeArrowheads="1"/>
          </p:cNvSpPr>
          <p:nvPr/>
        </p:nvSpPr>
        <p:spPr bwMode="auto">
          <a:xfrm>
            <a:off x="4648200" y="990600"/>
            <a:ext cx="29924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accent2"/>
                </a:solidFill>
                <a:latin typeface=".VnTifani HeavyH" pitchFamily="34" charset="0"/>
              </a:rPr>
              <a:t>Chïa mét cét</a:t>
            </a:r>
          </a:p>
        </p:txBody>
      </p:sp>
      <p:sp>
        <p:nvSpPr>
          <p:cNvPr id="164875" name="Rectangle 11"/>
          <p:cNvSpPr>
            <a:spLocks noChangeArrowheads="1"/>
          </p:cNvSpPr>
          <p:nvPr/>
        </p:nvSpPr>
        <p:spPr bwMode="auto">
          <a:xfrm>
            <a:off x="4724400" y="3886200"/>
            <a:ext cx="4114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>
                <a:solidFill>
                  <a:srgbClr val="FF3300"/>
                </a:solidFill>
                <a:latin typeface=".VnTifani HeavyH" pitchFamily="34" charset="0"/>
              </a:rPr>
              <a:t>V¨n miÕu QUèc tö gi¸m</a:t>
            </a:r>
          </a:p>
        </p:txBody>
      </p:sp>
      <p:sp>
        <p:nvSpPr>
          <p:cNvPr id="164876" name="Rectangle 12"/>
          <p:cNvSpPr>
            <a:spLocks noChangeArrowheads="1"/>
          </p:cNvSpPr>
          <p:nvPr/>
        </p:nvSpPr>
        <p:spPr bwMode="auto">
          <a:xfrm>
            <a:off x="0" y="3810000"/>
            <a:ext cx="4484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00FF"/>
                </a:solidFill>
                <a:latin typeface=".VnTifani HeavyH" pitchFamily="34" charset="0"/>
              </a:rPr>
              <a:t>Th¸p rïa – Hå G­¬m</a:t>
            </a:r>
          </a:p>
        </p:txBody>
      </p:sp>
      <p:sp>
        <p:nvSpPr>
          <p:cNvPr id="164877" name="Rectangle 13"/>
          <p:cNvSpPr>
            <a:spLocks noChangeArrowheads="1"/>
          </p:cNvSpPr>
          <p:nvPr/>
        </p:nvSpPr>
        <p:spPr bwMode="auto">
          <a:xfrm>
            <a:off x="76200" y="1011238"/>
            <a:ext cx="407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FF66"/>
                </a:solidFill>
                <a:latin typeface=".VnTifani HeavyH" pitchFamily="34" charset="0"/>
              </a:rPr>
              <a:t>L¨ng CHñ tÞch HCM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48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48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48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48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48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48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48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48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74" grpId="0"/>
      <p:bldP spid="164875" grpId="0"/>
      <p:bldP spid="16487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r>
              <a:rPr lang="en-US" sz="3600">
                <a:solidFill>
                  <a:srgbClr val="FFFF66"/>
                </a:solidFill>
                <a:latin typeface=".VnArial NarrowH" pitchFamily="34" charset="0"/>
              </a:rPr>
              <a:t>Mét</a:t>
            </a:r>
            <a:r>
              <a:rPr lang="en-US" sz="3200" b="1">
                <a:solidFill>
                  <a:srgbClr val="FFFF35"/>
                </a:solidFill>
                <a:latin typeface=".VnTime" pitchFamily="34" charset="0"/>
              </a:rPr>
              <a:t> </a:t>
            </a:r>
            <a:r>
              <a:rPr lang="en-US" sz="3600">
                <a:solidFill>
                  <a:srgbClr val="FFFF66"/>
                </a:solidFill>
                <a:latin typeface=".VnArial NarrowH" pitchFamily="34" charset="0"/>
              </a:rPr>
              <a:t>sè h×nh ¶nh tiªu biÓu vÒ tp HuÕ</a:t>
            </a:r>
          </a:p>
        </p:txBody>
      </p:sp>
      <p:pic>
        <p:nvPicPr>
          <p:cNvPr id="165892" name="Picture 4" descr="hue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3810000"/>
            <a:ext cx="4343400" cy="2971800"/>
          </a:xfrm>
          <a:prstGeom prst="rect">
            <a:avLst/>
          </a:prstGeom>
          <a:noFill/>
        </p:spPr>
      </p:pic>
      <p:pic>
        <p:nvPicPr>
          <p:cNvPr id="165893" name="Picture 5" descr="hu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762000"/>
            <a:ext cx="4419600" cy="2895600"/>
          </a:xfrm>
          <a:prstGeom prst="rect">
            <a:avLst/>
          </a:prstGeom>
          <a:noFill/>
        </p:spPr>
      </p:pic>
      <p:pic>
        <p:nvPicPr>
          <p:cNvPr id="165894" name="Picture 6" descr="hue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762000"/>
            <a:ext cx="4495800" cy="2895600"/>
          </a:xfrm>
          <a:prstGeom prst="rect">
            <a:avLst/>
          </a:prstGeom>
          <a:noFill/>
        </p:spPr>
      </p:pic>
      <p:pic>
        <p:nvPicPr>
          <p:cNvPr id="165895" name="Picture 7" descr="hue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00" y="3810000"/>
            <a:ext cx="4419600" cy="2971800"/>
          </a:xfrm>
          <a:prstGeom prst="rect">
            <a:avLst/>
          </a:prstGeom>
          <a:noFill/>
        </p:spPr>
      </p:pic>
      <p:sp>
        <p:nvSpPr>
          <p:cNvPr id="165897" name="Rectangle 9"/>
          <p:cNvSpPr>
            <a:spLocks noChangeArrowheads="1"/>
          </p:cNvSpPr>
          <p:nvPr/>
        </p:nvSpPr>
        <p:spPr bwMode="auto">
          <a:xfrm>
            <a:off x="838200" y="762000"/>
            <a:ext cx="29686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0000FF"/>
                </a:solidFill>
                <a:latin typeface=".VnTimeH" pitchFamily="34" charset="0"/>
              </a:rPr>
              <a:t>§iÖn Th¸i Hoµ</a:t>
            </a:r>
          </a:p>
        </p:txBody>
      </p:sp>
      <p:sp>
        <p:nvSpPr>
          <p:cNvPr id="165898" name="Rectangle 10"/>
          <p:cNvSpPr>
            <a:spLocks noChangeArrowheads="1"/>
          </p:cNvSpPr>
          <p:nvPr/>
        </p:nvSpPr>
        <p:spPr bwMode="auto">
          <a:xfrm>
            <a:off x="5532438" y="914400"/>
            <a:ext cx="2743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0000FF"/>
                </a:solidFill>
                <a:latin typeface=".VnTimeH" pitchFamily="34" charset="0"/>
              </a:rPr>
              <a:t>§¹i Néi – HuÕ</a:t>
            </a:r>
          </a:p>
        </p:txBody>
      </p:sp>
      <p:sp>
        <p:nvSpPr>
          <p:cNvPr id="165899" name="Rectangle 11"/>
          <p:cNvSpPr>
            <a:spLocks noChangeArrowheads="1"/>
          </p:cNvSpPr>
          <p:nvPr/>
        </p:nvSpPr>
        <p:spPr bwMode="auto">
          <a:xfrm>
            <a:off x="306388" y="6049963"/>
            <a:ext cx="373221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FF00"/>
                </a:solidFill>
                <a:latin typeface=".VnTimeH" pitchFamily="34" charset="0"/>
              </a:rPr>
              <a:t>CÇu Trµng TiÒn</a:t>
            </a:r>
          </a:p>
        </p:txBody>
      </p:sp>
      <p:sp>
        <p:nvSpPr>
          <p:cNvPr id="165900" name="Rectangle 12"/>
          <p:cNvSpPr>
            <a:spLocks noChangeArrowheads="1"/>
          </p:cNvSpPr>
          <p:nvPr/>
        </p:nvSpPr>
        <p:spPr bwMode="auto">
          <a:xfrm>
            <a:off x="5029200" y="6126163"/>
            <a:ext cx="357346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00FF"/>
                </a:solidFill>
                <a:latin typeface=".VnTimeH" pitchFamily="34" charset="0"/>
              </a:rPr>
              <a:t>Chïa Thiªn Mô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58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58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58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58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58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58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59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59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897" grpId="0"/>
      <p:bldP spid="165898" grpId="0"/>
      <p:bldP spid="165899" grpId="0"/>
      <p:bldP spid="16590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r>
              <a:rPr lang="en-US" sz="3600">
                <a:solidFill>
                  <a:srgbClr val="FFFF66"/>
                </a:solidFill>
                <a:latin typeface=".VnArial NarrowH" pitchFamily="34" charset="0"/>
              </a:rPr>
              <a:t>Mét sè h×nh ¶nh tiªu biÓu vÒ TP §µ N½ng</a:t>
            </a:r>
            <a:r>
              <a:rPr lang="en-US" sz="3200" b="1">
                <a:solidFill>
                  <a:srgbClr val="FFFF35"/>
                </a:solidFill>
                <a:latin typeface=".VnTime" pitchFamily="34" charset="0"/>
              </a:rPr>
              <a:t>.</a:t>
            </a:r>
          </a:p>
        </p:txBody>
      </p:sp>
      <p:pic>
        <p:nvPicPr>
          <p:cNvPr id="166916" name="Picture 4" descr="dn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3657600"/>
            <a:ext cx="4343400" cy="3200400"/>
          </a:xfrm>
          <a:prstGeom prst="rect">
            <a:avLst/>
          </a:prstGeom>
          <a:noFill/>
        </p:spPr>
      </p:pic>
      <p:pic>
        <p:nvPicPr>
          <p:cNvPr id="166917" name="Picture 5" descr="dn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609600"/>
            <a:ext cx="4343400" cy="2971800"/>
          </a:xfrm>
          <a:prstGeom prst="rect">
            <a:avLst/>
          </a:prstGeom>
          <a:noFill/>
        </p:spPr>
      </p:pic>
      <p:pic>
        <p:nvPicPr>
          <p:cNvPr id="166918" name="Picture 6" descr="dn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3657600"/>
            <a:ext cx="4495800" cy="3038475"/>
          </a:xfrm>
          <a:prstGeom prst="rect">
            <a:avLst/>
          </a:prstGeom>
          <a:noFill/>
        </p:spPr>
      </p:pic>
      <p:pic>
        <p:nvPicPr>
          <p:cNvPr id="166919" name="Picture 7" descr="dn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609600"/>
            <a:ext cx="4419600" cy="2971800"/>
          </a:xfrm>
          <a:prstGeom prst="rect">
            <a:avLst/>
          </a:prstGeom>
          <a:noFill/>
        </p:spPr>
      </p:pic>
      <p:sp>
        <p:nvSpPr>
          <p:cNvPr id="166920" name="Text Box 8"/>
          <p:cNvSpPr txBox="1">
            <a:spLocks noChangeArrowheads="1"/>
          </p:cNvSpPr>
          <p:nvPr/>
        </p:nvSpPr>
        <p:spPr bwMode="auto">
          <a:xfrm>
            <a:off x="228600" y="3581400"/>
            <a:ext cx="4038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rgbClr val="FFFF00"/>
                </a:solidFill>
                <a:latin typeface=".VnTifani HeavyH" pitchFamily="34" charset="0"/>
              </a:rPr>
              <a:t>CÇu s«ng hµn</a:t>
            </a:r>
            <a:r>
              <a:rPr lang="en-US">
                <a:solidFill>
                  <a:srgbClr val="FFFF00"/>
                </a:solidFill>
                <a:latin typeface=".VnTifani HeavyH" pitchFamily="34" charset="0"/>
              </a:rPr>
              <a:t> </a:t>
            </a:r>
          </a:p>
          <a:p>
            <a:pPr algn="ctr"/>
            <a:r>
              <a:rPr lang="en-US">
                <a:solidFill>
                  <a:srgbClr val="FFFF00"/>
                </a:solidFill>
              </a:rPr>
              <a:t>(ban ®ªm)</a:t>
            </a:r>
            <a:endParaRPr lang="en-US"/>
          </a:p>
        </p:txBody>
      </p:sp>
      <p:sp>
        <p:nvSpPr>
          <p:cNvPr id="166921" name="Text Box 9"/>
          <p:cNvSpPr txBox="1">
            <a:spLocks noChangeArrowheads="1"/>
          </p:cNvSpPr>
          <p:nvPr/>
        </p:nvSpPr>
        <p:spPr bwMode="auto">
          <a:xfrm>
            <a:off x="0" y="609600"/>
            <a:ext cx="4419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rgbClr val="FFFF00"/>
                </a:solidFill>
                <a:latin typeface=".VnTifani HeavyH" pitchFamily="34" charset="0"/>
              </a:rPr>
              <a:t>Côm di tÝch </a:t>
            </a:r>
          </a:p>
          <a:p>
            <a:pPr algn="ctr"/>
            <a:r>
              <a:rPr lang="en-US" sz="2400">
                <a:solidFill>
                  <a:srgbClr val="FFFF00"/>
                </a:solidFill>
                <a:latin typeface=".VnTifani HeavyH" pitchFamily="34" charset="0"/>
              </a:rPr>
              <a:t>ngò hµnh s¬n</a:t>
            </a:r>
            <a:endParaRPr lang="en-US" sz="1400">
              <a:latin typeface="Arial" charset="0"/>
            </a:endParaRPr>
          </a:p>
        </p:txBody>
      </p:sp>
      <p:sp>
        <p:nvSpPr>
          <p:cNvPr id="166922" name="Text Box 10"/>
          <p:cNvSpPr txBox="1">
            <a:spLocks noChangeArrowheads="1"/>
          </p:cNvSpPr>
          <p:nvPr/>
        </p:nvSpPr>
        <p:spPr bwMode="auto">
          <a:xfrm>
            <a:off x="4648200" y="3657600"/>
            <a:ext cx="419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rgbClr val="FFFF00"/>
                </a:solidFill>
                <a:latin typeface=".VnTifani HeavyH" pitchFamily="34" charset="0"/>
              </a:rPr>
              <a:t>B¸n ®¶o s¬n trµ</a:t>
            </a:r>
            <a:endParaRPr lang="en-US" sz="1400">
              <a:latin typeface="Arial" charset="0"/>
            </a:endParaRPr>
          </a:p>
        </p:txBody>
      </p:sp>
      <p:sp>
        <p:nvSpPr>
          <p:cNvPr id="166923" name="Text Box 11"/>
          <p:cNvSpPr txBox="1">
            <a:spLocks noChangeArrowheads="1"/>
          </p:cNvSpPr>
          <p:nvPr/>
        </p:nvSpPr>
        <p:spPr bwMode="auto">
          <a:xfrm>
            <a:off x="4648200" y="609600"/>
            <a:ext cx="426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chemeClr val="accent2"/>
                </a:solidFill>
                <a:latin typeface=".VnTifani HeavyH" pitchFamily="34" charset="0"/>
              </a:rPr>
              <a:t>Nhµ thê chÝnh toµ</a:t>
            </a:r>
            <a:endParaRPr lang="en-US" sz="1400">
              <a:solidFill>
                <a:schemeClr val="accent2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69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69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69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69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69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69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69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69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20" grpId="0"/>
      <p:bldP spid="166921" grpId="0"/>
      <p:bldP spid="166922" grpId="0"/>
      <p:bldP spid="16692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OLETID" val="11314062"/>
  <p:tag name="VIOLETTITLE" val="địa lí lớp 4"/>
  <p:tag name="VIOLETLESSON" val="27"/>
  <p:tag name="VIOLETCATID" val="8048922"/>
  <p:tag name="VIOLETSUBJECT" val="Địa lý 4"/>
  <p:tag name="VIOLETAUTHORID" val="3785035"/>
  <p:tag name="VIOLETAUTHORNAME" val="Nguyễn Thị Thịnh"/>
  <p:tag name="VIOLETAUTHORAVATAR" val="no_avatar.jpg"/>
  <p:tag name="VIOLETAUTHORADDRESS" val="Truong tieu học Thanh Luông - Điện Biên"/>
  <p:tag name="VIOLETDATE" val="2011-09-26 16:59:10"/>
  <p:tag name="VIOLETHIT" val="100"/>
  <p:tag name="VIOLETLIKE" val="0"/>
  <p:tag name="MMPROD_NEXTUNIQUEID" val="10012"/>
  <p:tag name="MMPROD_UIDATA" val="&lt;database version=&quot;7.0&quot;&gt;&lt;object type=&quot;1&quot; unique_id=&quot;10001&quot;&gt;&lt;object type=&quot;2&quot; unique_id=&quot;10337&quot;&gt;&lt;object type=&quot;3&quot; unique_id=&quot;10338&quot;&gt;&lt;property id=&quot;20148&quot; value=&quot;5&quot;/&gt;&lt;property id=&quot;20300&quot; value=&quot;Slide 1&quot;/&gt;&lt;property id=&quot;20307&quot; value=&quot;361&quot;/&gt;&lt;/object&gt;&lt;object type=&quot;3&quot; unique_id=&quot;10339&quot;&gt;&lt;property id=&quot;20148&quot; value=&quot;5&quot;/&gt;&lt;property id=&quot;20300&quot; value=&quot;Slide 2&quot;/&gt;&lt;property id=&quot;20307&quot; value=&quot;330&quot;/&gt;&lt;/object&gt;&lt;object type=&quot;3&quot; unique_id=&quot;10340&quot;&gt;&lt;property id=&quot;20148&quot; value=&quot;5&quot;/&gt;&lt;property id=&quot;20300&quot; value=&quot;Slide 3&quot;/&gt;&lt;property id=&quot;20307&quot; value=&quot;289&quot;/&gt;&lt;/object&gt;&lt;object type=&quot;3&quot; unique_id=&quot;10341&quot;&gt;&lt;property id=&quot;20148&quot; value=&quot;5&quot;/&gt;&lt;property id=&quot;20300&quot; value=&quot;Slide 4 - &amp;quot;Haõy chæ vaøo baûng ñoà &amp;quot;&quot;/&gt;&lt;property id=&quot;20307&quot; value=&quot;360&quot;/&gt;&lt;/object&gt;&lt;object type=&quot;3&quot; unique_id=&quot;10342&quot;&gt;&lt;property id=&quot;20148&quot; value=&quot;5&quot;/&gt;&lt;property id=&quot;20300&quot; value=&quot;Slide 5&quot;/&gt;&lt;property id=&quot;20307&quot; value=&quot;291&quot;/&gt;&lt;/object&gt;&lt;object type=&quot;3&quot; unique_id=&quot;10343&quot;&gt;&lt;property id=&quot;20148&quot; value=&quot;5&quot;/&gt;&lt;property id=&quot;20300&quot; value=&quot;Slide 6 - &amp;quot; &amp;#x0D;&amp;#x0A;&amp;#x0D;&amp;#x0A;&amp;#x0D;&amp;#x0A;&amp;#x0D;&amp;#x0A;&amp;#x0D;&amp;#x0A;&amp;#x0D;&amp;#x0A;&amp;quot;&quot;/&gt;&lt;property id=&quot;20307&quot; value=&quot;337&quot;/&gt;&lt;/object&gt;&lt;object type=&quot;3&quot; unique_id=&quot;10344&quot;&gt;&lt;property id=&quot;20148&quot; value=&quot;5&quot;/&gt;&lt;property id=&quot;20300&quot; value=&quot;Slide 7 - &amp;quot;Mét sè h×nh ¶nh tiªu biÓu vÒ Thñ ®« Hµ Néi&amp;quot;&quot;/&gt;&lt;property id=&quot;20307&quot; value=&quot;338&quot;/&gt;&lt;/object&gt;&lt;object type=&quot;3&quot; unique_id=&quot;10345&quot;&gt;&lt;property id=&quot;20148&quot; value=&quot;5&quot;/&gt;&lt;property id=&quot;20300&quot; value=&quot;Slide 8 - &amp;quot;Mét sè h×nh ¶nh tiªu biÓu vÒ tp HuÕ&amp;quot;&quot;/&gt;&lt;property id=&quot;20307&quot; value=&quot;339&quot;/&gt;&lt;/object&gt;&lt;object type=&quot;3&quot; unique_id=&quot;10346&quot;&gt;&lt;property id=&quot;20148&quot; value=&quot;5&quot;/&gt;&lt;property id=&quot;20300&quot; value=&quot;Slide 9 - &amp;quot;Mét sè h×nh ¶nh tiªu biÓu vÒ TP §µ N½ng.&amp;quot;&quot;/&gt;&lt;property id=&quot;20307&quot; value=&quot;340&quot;/&gt;&lt;/object&gt;&lt;object type=&quot;3&quot; unique_id=&quot;10347&quot;&gt;&lt;property id=&quot;20148&quot; value=&quot;5&quot;/&gt;&lt;property id=&quot;20300&quot; value=&quot;Slide 10 - &amp;quot;Mét sè h×nh ¶nh tiªu biÓu vÒ TP hcm.&amp;quot;&quot;/&gt;&lt;property id=&quot;20307&quot; value=&quot;341&quot;/&gt;&lt;/object&gt;&lt;object type=&quot;3&quot; unique_id=&quot;10348&quot;&gt;&lt;property id=&quot;20148&quot; value=&quot;5&quot;/&gt;&lt;property id=&quot;20300&quot; value=&quot;Slide 11 - &amp;quot;Mét sè h×nh ¶nh tiªu biÓu vÒ TP §µ L¹t&amp;quot;&quot;/&gt;&lt;property id=&quot;20307&quot; value=&quot;342&quot;/&gt;&lt;/object&gt;&lt;object type=&quot;3&quot; unique_id=&quot;10349&quot;&gt;&lt;property id=&quot;20148&quot; value=&quot;5&quot;/&gt;&lt;property id=&quot;20300&quot; value=&quot;Slide 12 - &amp;quot;Mét sè h×nh ¶nh tiªu biÓu vÒ tP CÇn Th¬&amp;quot;&quot;/&gt;&lt;property id=&quot;20307&quot; value=&quot;343&quot;/&gt;&lt;/object&gt;&lt;object type=&quot;3&quot; unique_id=&quot;10350&quot;&gt;&lt;property id=&quot;20148&quot; value=&quot;5&quot;/&gt;&lt;property id=&quot;20300&quot; value=&quot;Slide 13&quot;/&gt;&lt;property id=&quot;20307&quot; value=&quot;335&quot;/&gt;&lt;/object&gt;&lt;object type=&quot;3&quot; unique_id=&quot;10351&quot;&gt;&lt;property id=&quot;20148&quot; value=&quot;5&quot;/&gt;&lt;property id=&quot;20300&quot; value=&quot;Slide 14&quot;/&gt;&lt;property id=&quot;20307&quot; value=&quot;334&quot;/&gt;&lt;/object&gt;&lt;object type=&quot;3&quot; unique_id=&quot;10352&quot;&gt;&lt;property id=&quot;20148&quot; value=&quot;5&quot;/&gt;&lt;property id=&quot;20300&quot; value=&quot;Slide 15 - &amp;quot;Hoạt động 3:&amp;#x0D;&amp;#x0A;Một số hoạt động sản xuất chính ở các vùng&amp;#x0D;&amp;#x0A;Hãy ghép các ý ở cột A với cột B cho phù hợp&amp;quot;&quot;/&gt;&lt;property id=&quot;20307&quot; value=&quot;359&quot;/&gt;&lt;/object&gt;&lt;object type=&quot;3&quot; unique_id=&quot;10353&quot;&gt;&lt;property id=&quot;20148&quot; value=&quot;5&quot;/&gt;&lt;property id=&quot;20300&quot; value=&quot;Slide 16&quot;/&gt;&lt;property id=&quot;20307&quot; value=&quot;270&quot;/&gt;&lt;/object&gt;&lt;object type=&quot;3&quot; unique_id=&quot;10354&quot;&gt;&lt;property id=&quot;20148&quot; value=&quot;5&quot;/&gt;&lt;property id=&quot;20300&quot; value=&quot;Slide 17&quot;/&gt;&lt;property id=&quot;20307&quot; value=&quot;301&quot;/&gt;&lt;/object&gt;&lt;object type=&quot;3&quot; unique_id=&quot;10355&quot;&gt;&lt;property id=&quot;20148&quot; value=&quot;5&quot;/&gt;&lt;property id=&quot;20300&quot; value=&quot;Slide 18&quot;/&gt;&lt;property id=&quot;20307&quot; value=&quot;354&quot;/&gt;&lt;/object&gt;&lt;object type=&quot;3&quot; unique_id=&quot;10356&quot;&gt;&lt;property id=&quot;20148&quot; value=&quot;5&quot;/&gt;&lt;property id=&quot;20300&quot; value=&quot;Slide 19&quot;/&gt;&lt;property id=&quot;20307&quot; value=&quot;325&quot;/&gt;&lt;/object&gt;&lt;/object&gt;&lt;object type=&quot;8&quot; unique_id=&quot;10377&quot;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3502</TotalTime>
  <Words>1041</Words>
  <Application>Microsoft PowerPoint</Application>
  <PresentationFormat>On-screen Show (4:3)</PresentationFormat>
  <Paragraphs>181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.VnTifani HeavyH</vt:lpstr>
      <vt:lpstr>.VnTime</vt:lpstr>
      <vt:lpstr>VNI-Times</vt:lpstr>
      <vt:lpstr>.VnArial NarrowH</vt:lpstr>
      <vt:lpstr>.VnTimeH</vt:lpstr>
      <vt:lpstr>Concourse</vt:lpstr>
      <vt:lpstr>Slide 1</vt:lpstr>
      <vt:lpstr>Slide 2</vt:lpstr>
      <vt:lpstr>Slide 3</vt:lpstr>
      <vt:lpstr>Haõy chæ vaøo baûng ñoà </vt:lpstr>
      <vt:lpstr>Slide 5</vt:lpstr>
      <vt:lpstr>       </vt:lpstr>
      <vt:lpstr>Mét sè h×nh ¶nh tiªu biÓu vÒ Thñ ®« Hµ Néi</vt:lpstr>
      <vt:lpstr>Mét sè h×nh ¶nh tiªu biÓu vÒ tp HuÕ</vt:lpstr>
      <vt:lpstr>Mét sè h×nh ¶nh tiªu biÓu vÒ TP §µ N½ng.</vt:lpstr>
      <vt:lpstr>Mét sè h×nh ¶nh tiªu biÓu vÒ TP hcm.</vt:lpstr>
      <vt:lpstr>Mét sè h×nh ¶nh tiªu biÓu vÒ TP §µ L¹t</vt:lpstr>
      <vt:lpstr>Mét sè h×nh ¶nh tiªu biÓu vÒ tP CÇn Th¬</vt:lpstr>
      <vt:lpstr>Slide 13</vt:lpstr>
      <vt:lpstr>Slide 14</vt:lpstr>
      <vt:lpstr>Hoạt động 3: Một số hoạt động sản xuất chính ở các vùng Hãy ghép các ý ở cột A với cột B cho phù hợp</vt:lpstr>
      <vt:lpstr>Slide 16</vt:lpstr>
      <vt:lpstr>Slide 17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Bµi gi¶ng §Þa LÝ líp 5   ThiÕt kÕ gi¶ng d¹y: NguyÔn ThÞ HiÕu Sinh viªn khoa : GD TiÓu Häc Tr­êng : C§SP H¶i D­¬ng</dc:title>
  <dc:creator>dong</dc:creator>
  <cp:lastModifiedBy>AutoBVT</cp:lastModifiedBy>
  <cp:revision>675</cp:revision>
  <dcterms:created xsi:type="dcterms:W3CDTF">2004-01-03T15:08:06Z</dcterms:created>
  <dcterms:modified xsi:type="dcterms:W3CDTF">2016-04-29T03:14:12Z</dcterms:modified>
</cp:coreProperties>
</file>